
<file path=[Content_Types].xml><?xml version="1.0" encoding="utf-8"?>
<Types xmlns="http://schemas.openxmlformats.org/package/2006/content-types">
  <Override PartName="/_rels/.rels" ContentType="application/vnd.openxmlformats-package.relationships+xml"/>
  <Override PartName="/docProps/app.xml" ContentType="application/vnd.openxmlformats-officedocument.extended-properties+xml"/>
  <Override PartName="/docProps/core.xml" ContentType="application/vnd.openxmlformats-package.core-properties+xml"/>
  <Override PartName="/ppt/_rels/presentation.xml.rels" ContentType="application/vnd.openxmlformats-package.relationships+xml"/>
  <Override PartName="/ppt/commentAuthors.xml" ContentType="application/vnd.openxmlformats-officedocument.presentationml.commentAuthors+xml"/>
  <Override PartName="/ppt/notesSlides/notesSlide35.xml" ContentType="application/vnd.openxmlformats-officedocument.presentationml.notesSlide+xml"/>
  <Override PartName="/ppt/notesSlides/notesSlide14.xml" ContentType="application/vnd.openxmlformats-officedocument.presentationml.notesSlide+xml"/>
  <Override PartName="/ppt/notesSlides/_rels/notesSlide35.xml.rels" ContentType="application/vnd.openxmlformats-package.relationships+xml"/>
  <Override PartName="/ppt/notesSlides/_rels/notesSlide15.xml.rels" ContentType="application/vnd.openxmlformats-package.relationships+xml"/>
  <Override PartName="/ppt/notesSlides/_rels/notesSlide14.xml.rels" ContentType="application/vnd.openxmlformats-package.relationships+xml"/>
  <Override PartName="/ppt/notesSlides/_rels/notesSlide2.xml.rels" ContentType="application/vnd.openxmlformats-package.relationships+xml"/>
  <Override PartName="/ppt/notesSlides/_rels/notesSlide13.xml.rels" ContentType="application/vnd.openxmlformats-package.relationships+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13.xml" ContentType="application/vnd.openxmlformats-officedocument.presentationml.notesSlide+xml"/>
  <Override PartName="/ppt/comments/comment14.xml" ContentType="application/vnd.openxmlformats-officedocument.presentationml.comments+xml"/>
  <Override PartName="/ppt/media/image5.png" ContentType="image/png"/>
  <Override PartName="/ppt/media/image6.png" ContentType="image/png"/>
  <Override PartName="/ppt/media/image8.png" ContentType="image/png"/>
  <Override PartName="/ppt/media/image7.png" ContentType="image/png"/>
  <Override PartName="/ppt/media/image9.png" ContentType="image/png"/>
  <Override PartName="/ppt/media/image32.png" ContentType="image/png"/>
  <Override PartName="/ppt/media/image31.png" ContentType="image/png"/>
  <Override PartName="/ppt/media/image30.png" ContentType="image/png"/>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23.png" ContentType="image/png"/>
  <Override PartName="/ppt/media/image22.png" ContentType="image/png"/>
  <Override PartName="/ppt/media/image21.png" ContentType="image/png"/>
  <Override PartName="/ppt/media/image20.png" ContentType="image/png"/>
  <Override PartName="/ppt/media/image19.png" ContentType="image/png"/>
  <Override PartName="/ppt/media/image18.png" ContentType="image/png"/>
  <Override PartName="/ppt/media/image17.png" ContentType="image/png"/>
  <Override PartName="/ppt/media/image4.jpeg" ContentType="image/jpeg"/>
  <Override PartName="/ppt/media/image14.png" ContentType="image/png"/>
  <Override PartName="/ppt/media/image3.jpeg" ContentType="image/jpeg"/>
  <Override PartName="/ppt/media/image11.png" ContentType="image/png"/>
  <Override PartName="/ppt/media/image1.jpeg" ContentType="image/jpeg"/>
  <Override PartName="/ppt/media/image2.jpeg" ContentType="image/jpeg"/>
  <Override PartName="/ppt/media/image10.png" ContentType="image/png"/>
  <Override PartName="/ppt/media/image12.png" ContentType="image/png"/>
  <Override PartName="/ppt/media/image13.png" ContentType="image/png"/>
  <Override PartName="/ppt/media/image15.png" ContentType="image/png"/>
  <Override PartName="/ppt/media/image16.png" ContentType="image/png"/>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s/slide40.xml" ContentType="application/vnd.openxmlformats-officedocument.presentationml.slide+xml"/>
  <Override PartName="/ppt/slides/slide38.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35.xml" ContentType="application/vnd.openxmlformats-officedocument.presentationml.slide+xml"/>
  <Override PartName="/ppt/slides/slide11.xml" ContentType="application/vnd.openxmlformats-officedocument.presentationml.slide+xml"/>
  <Override PartName="/ppt/slides/slide36.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3.xml" ContentType="application/vnd.openxmlformats-officedocument.presentationml.slide+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34.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3.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35.xml.rels" ContentType="application/vnd.openxmlformats-package.relationships+xml"/>
  <Override PartName="/ppt/slides/_rels/slide5.xml.rels" ContentType="application/vnd.openxmlformats-package.relationships+xml"/>
  <Override PartName="/ppt/slides/_rels/slide36.xml.rels" ContentType="application/vnd.openxmlformats-package.relationships+xml"/>
  <Override PartName="/ppt/slides/_rels/slide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0.xml.rels" ContentType="application/vnd.openxmlformats-package.relationships+xml"/>
  <Override PartName="/ppt/slides/_rels/slide25.xml.rels" ContentType="application/vnd.openxmlformats-package.relationships+xml"/>
  <Override PartName="/ppt/slides/_rels/slide31.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32.xml.rels" ContentType="application/vnd.openxmlformats-package.relationships+xml"/>
  <Override PartName="/ppt/slides/_rels/slide28.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slide17.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15.xml" ContentType="application/vnd.openxmlformats-officedocument.presentationml.slideLayout+xml"/>
  <Override PartName="/ppt/slideLayouts/slideLayout39.xml" ContentType="application/vnd.openxmlformats-officedocument.presentationml.slideLayout+xml"/>
  <Override PartName="/ppt/slideLayouts/slideLayout14.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45.xml.rels" ContentType="application/vnd.openxmlformats-package.relationships+xml"/>
  <Override PartName="/ppt/slideLayouts/_rels/slideLayout44.xml.rels" ContentType="application/vnd.openxmlformats-package.relationships+xml"/>
  <Override PartName="/ppt/slideLayouts/_rels/slideLayout43.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48.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7.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32.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46.xml" ContentType="application/vnd.openxmlformats-officedocument.presentationml.slideLayout+xml"/>
  <Override PartName="/ppt/slideLayouts/slideLayout21.xml" ContentType="application/vnd.openxmlformats-officedocument.presentationml.slideLayout+xml"/>
  <Override PartName="/ppt/slideLayouts/slideLayout47.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44.xml" ContentType="application/vnd.openxmlformats-officedocument.presentationml.slideLayout+xml"/>
  <Override PartName="/ppt/slideLayouts/slideLayout8.xml" ContentType="application/vnd.openxmlformats-officedocument.presentationml.slideLayout+xml"/>
  <Override PartName="/ppt/slideLayouts/slideLayout43.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6.xml" ContentType="application/vnd.openxmlformats-officedocument.presentationml.slideLayou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x="9144000" cy="5143500"/>
  <p:notesSz cx="6858000" cy="9144000"/>
</p:presentation>
</file>

<file path=ppt/commentAuthors.xml><?xml version="1.0" encoding="utf-8"?>
<p:cmAuthorLst xmlns:p="http://schemas.openxmlformats.org/presentationml/2006/main">
  <p:cmAuthor id="0" name="Adam Ghanem" initials="AG" lastIdx="2" clrIdx="0"/>
</p:cmAuthorLst>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commentAuthors" Target="commentAuthors.xml"/>
</Relationships>
</file>

<file path=ppt/comments/comment14.xml><?xml version="1.0" encoding="utf-8"?>
<p:cmLst xmlns:p="http://schemas.openxmlformats.org/presentationml/2006/main">
  <p:cm authorId="0" dt="2019-09-08T01:01:47.320000000" idx="1">
    <p:pos x="6118" y="0"/>
    <p:text>Probably need less text on the screen.</p:text>
  </p:cm>
  <p:cm authorId="0" dt="2019-09-08T01:02:13.466000000" idx="2">
    <p:pos x="360" y="360"/>
    <p:text>Show Priority through layout rather than highlighting</p:text>
  </p:cm>
</p:cmLst>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PlaceHolder 1"/>
          <p:cNvSpPr>
            <a:spLocks noGrp="1"/>
          </p:cNvSpPr>
          <p:nvPr>
            <p:ph type="sldImg"/>
          </p:nvPr>
        </p:nvSpPr>
        <p:spPr>
          <a:xfrm>
            <a:off x="216000" y="812520"/>
            <a:ext cx="7127280" cy="4008960"/>
          </a:xfrm>
          <a:prstGeom prst="rect">
            <a:avLst/>
          </a:prstGeom>
        </p:spPr>
        <p:txBody>
          <a:bodyPr lIns="0" rIns="0" tIns="0" bIns="0" anchor="ctr"/>
          <a:p>
            <a:r>
              <a:rPr b="0" lang="en-AU" sz="1400" spc="-1" strike="noStrike">
                <a:solidFill>
                  <a:srgbClr val="000000"/>
                </a:solidFill>
                <a:latin typeface="Arial"/>
              </a:rPr>
              <a:t>Click to move the slide</a:t>
            </a:r>
            <a:endParaRPr b="0" lang="en-AU" sz="1400" spc="-1" strike="noStrike">
              <a:solidFill>
                <a:srgbClr val="000000"/>
              </a:solidFill>
              <a:latin typeface="Arial"/>
            </a:endParaRPr>
          </a:p>
        </p:txBody>
      </p:sp>
      <p:sp>
        <p:nvSpPr>
          <p:cNvPr id="170" name="PlaceHolder 2"/>
          <p:cNvSpPr>
            <a:spLocks noGrp="1"/>
          </p:cNvSpPr>
          <p:nvPr>
            <p:ph type="body"/>
          </p:nvPr>
        </p:nvSpPr>
        <p:spPr>
          <a:xfrm>
            <a:off x="756000" y="5078520"/>
            <a:ext cx="6047640" cy="4811040"/>
          </a:xfrm>
          <a:prstGeom prst="rect">
            <a:avLst/>
          </a:prstGeom>
        </p:spPr>
        <p:txBody>
          <a:bodyPr lIns="0" rIns="0" tIns="0" bIns="0"/>
          <a:p>
            <a:r>
              <a:rPr b="0" lang="en-AU" sz="2000" spc="-1" strike="noStrike">
                <a:latin typeface="Arial"/>
              </a:rPr>
              <a:t>Click to edit the notes format</a:t>
            </a:r>
            <a:endParaRPr b="0" lang="en-AU" sz="2000" spc="-1" strike="noStrike">
              <a:latin typeface="Arial"/>
            </a:endParaRPr>
          </a:p>
        </p:txBody>
      </p:sp>
      <p:sp>
        <p:nvSpPr>
          <p:cNvPr id="171" name="PlaceHolder 3"/>
          <p:cNvSpPr>
            <a:spLocks noGrp="1"/>
          </p:cNvSpPr>
          <p:nvPr>
            <p:ph type="hdr"/>
          </p:nvPr>
        </p:nvSpPr>
        <p:spPr>
          <a:xfrm>
            <a:off x="0" y="0"/>
            <a:ext cx="3280680" cy="534240"/>
          </a:xfrm>
          <a:prstGeom prst="rect">
            <a:avLst/>
          </a:prstGeom>
        </p:spPr>
        <p:txBody>
          <a:bodyPr lIns="0" rIns="0" tIns="0" bIns="0"/>
          <a:p>
            <a:r>
              <a:rPr b="0" lang="en-AU" sz="1400" spc="-1" strike="noStrike">
                <a:latin typeface="Times New Roman"/>
              </a:rPr>
              <a:t>&lt;header&gt;</a:t>
            </a:r>
            <a:endParaRPr b="0" lang="en-AU" sz="1400" spc="-1" strike="noStrike">
              <a:latin typeface="Times New Roman"/>
            </a:endParaRPr>
          </a:p>
        </p:txBody>
      </p:sp>
      <p:sp>
        <p:nvSpPr>
          <p:cNvPr id="172" name="PlaceHolder 4"/>
          <p:cNvSpPr>
            <a:spLocks noGrp="1"/>
          </p:cNvSpPr>
          <p:nvPr>
            <p:ph type="dt"/>
          </p:nvPr>
        </p:nvSpPr>
        <p:spPr>
          <a:xfrm>
            <a:off x="4278960" y="0"/>
            <a:ext cx="3280680" cy="534240"/>
          </a:xfrm>
          <a:prstGeom prst="rect">
            <a:avLst/>
          </a:prstGeom>
        </p:spPr>
        <p:txBody>
          <a:bodyPr lIns="0" rIns="0" tIns="0" bIns="0"/>
          <a:p>
            <a:pPr algn="r"/>
            <a:r>
              <a:rPr b="0" lang="en-AU" sz="1400" spc="-1" strike="noStrike">
                <a:latin typeface="Times New Roman"/>
              </a:rPr>
              <a:t>&lt;date/time&gt;</a:t>
            </a:r>
            <a:endParaRPr b="0" lang="en-AU" sz="1400" spc="-1" strike="noStrike">
              <a:latin typeface="Times New Roman"/>
            </a:endParaRPr>
          </a:p>
        </p:txBody>
      </p:sp>
      <p:sp>
        <p:nvSpPr>
          <p:cNvPr id="173" name="PlaceHolder 5"/>
          <p:cNvSpPr>
            <a:spLocks noGrp="1"/>
          </p:cNvSpPr>
          <p:nvPr>
            <p:ph type="ftr"/>
          </p:nvPr>
        </p:nvSpPr>
        <p:spPr>
          <a:xfrm>
            <a:off x="0" y="10157400"/>
            <a:ext cx="3280680" cy="534240"/>
          </a:xfrm>
          <a:prstGeom prst="rect">
            <a:avLst/>
          </a:prstGeom>
        </p:spPr>
        <p:txBody>
          <a:bodyPr lIns="0" rIns="0" tIns="0" bIns="0" anchor="b"/>
          <a:p>
            <a:r>
              <a:rPr b="0" lang="en-AU" sz="1400" spc="-1" strike="noStrike">
                <a:latin typeface="Times New Roman"/>
              </a:rPr>
              <a:t>&lt;footer&gt;</a:t>
            </a:r>
            <a:endParaRPr b="0" lang="en-AU" sz="1400" spc="-1" strike="noStrike">
              <a:latin typeface="Times New Roman"/>
            </a:endParaRPr>
          </a:p>
        </p:txBody>
      </p:sp>
      <p:sp>
        <p:nvSpPr>
          <p:cNvPr id="174" name="PlaceHolder 6"/>
          <p:cNvSpPr>
            <a:spLocks noGrp="1"/>
          </p:cNvSpPr>
          <p:nvPr>
            <p:ph type="sldNum"/>
          </p:nvPr>
        </p:nvSpPr>
        <p:spPr>
          <a:xfrm>
            <a:off x="4278960" y="10157400"/>
            <a:ext cx="3280680" cy="534240"/>
          </a:xfrm>
          <a:prstGeom prst="rect">
            <a:avLst/>
          </a:prstGeom>
        </p:spPr>
        <p:txBody>
          <a:bodyPr lIns="0" rIns="0" tIns="0" bIns="0" anchor="b"/>
          <a:p>
            <a:pPr algn="r"/>
            <a:fld id="{28546A54-6F91-4A17-BA5C-BABC33F3586D}" type="slidenum">
              <a:rPr b="0" lang="en-AU" sz="1400" spc="-1" strike="noStrike">
                <a:latin typeface="Times New Roman"/>
              </a:rPr>
              <a:t>&lt;number&gt;</a:t>
            </a:fld>
            <a:endParaRPr b="0" lang="en-AU"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PlaceHolder 1"/>
          <p:cNvSpPr>
            <a:spLocks noGrp="1"/>
          </p:cNvSpPr>
          <p:nvPr>
            <p:ph type="sldImg"/>
          </p:nvPr>
        </p:nvSpPr>
        <p:spPr>
          <a:xfrm>
            <a:off x="381240" y="685800"/>
            <a:ext cx="6095520" cy="3428640"/>
          </a:xfrm>
          <a:prstGeom prst="rect">
            <a:avLst/>
          </a:prstGeom>
        </p:spPr>
      </p:sp>
      <p:sp>
        <p:nvSpPr>
          <p:cNvPr id="296" name="PlaceHolder 2"/>
          <p:cNvSpPr>
            <a:spLocks noGrp="1"/>
          </p:cNvSpPr>
          <p:nvPr>
            <p:ph type="body"/>
          </p:nvPr>
        </p:nvSpPr>
        <p:spPr>
          <a:xfrm>
            <a:off x="685800" y="4343400"/>
            <a:ext cx="5486040" cy="4114440"/>
          </a:xfrm>
          <a:prstGeom prst="rect">
            <a:avLst/>
          </a:prstGeom>
        </p:spPr>
        <p:txBody>
          <a:bodyPr tIns="91440" bIns="91440"/>
          <a:p>
            <a:pPr>
              <a:lnSpc>
                <a:spcPct val="100000"/>
              </a:lnSpc>
            </a:pPr>
            <a:r>
              <a:rPr b="0" lang="en-AU" sz="1100" spc="-1" strike="noStrike">
                <a:latin typeface="Arial"/>
              </a:rPr>
              <a:t>How we prioritised user stories - high priority level for the ones that the client’s requested or showed strong interest. Lower for the ones that we brought it up ourselves to implement. Most of our user stories are bite-sized and estimable as most are modularized into simple functionalities.</a:t>
            </a:r>
            <a:endParaRPr b="0" lang="en-AU" sz="11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PlaceHolder 1"/>
          <p:cNvSpPr>
            <a:spLocks noGrp="1"/>
          </p:cNvSpPr>
          <p:nvPr>
            <p:ph type="sldImg"/>
          </p:nvPr>
        </p:nvSpPr>
        <p:spPr>
          <a:xfrm>
            <a:off x="381240" y="685800"/>
            <a:ext cx="6095520" cy="3428640"/>
          </a:xfrm>
          <a:prstGeom prst="rect">
            <a:avLst/>
          </a:prstGeom>
        </p:spPr>
      </p:sp>
      <p:sp>
        <p:nvSpPr>
          <p:cNvPr id="298" name="PlaceHolder 2"/>
          <p:cNvSpPr>
            <a:spLocks noGrp="1"/>
          </p:cNvSpPr>
          <p:nvPr>
            <p:ph type="body"/>
          </p:nvPr>
        </p:nvSpPr>
        <p:spPr>
          <a:xfrm>
            <a:off x="685800" y="4343400"/>
            <a:ext cx="5486040" cy="4114440"/>
          </a:xfrm>
          <a:prstGeom prst="rect">
            <a:avLst/>
          </a:prstGeom>
        </p:spPr>
        <p:txBody>
          <a:bodyPr tIns="91440" bIns="91440"/>
          <a:p>
            <a:pPr>
              <a:lnSpc>
                <a:spcPct val="100000"/>
              </a:lnSpc>
            </a:pPr>
            <a:r>
              <a:rPr b="0" lang="en-AU" sz="1100" spc="-1" strike="noStrike">
                <a:latin typeface="Arial"/>
              </a:rPr>
              <a:t>HIgh prioritised user stories based on client’s main request such as search function, different level of articles</a:t>
            </a:r>
            <a:endParaRPr b="0" lang="en-AU" sz="1100" spc="-1" strike="noStrike">
              <a:latin typeface="Arial"/>
            </a:endParaRPr>
          </a:p>
          <a:p>
            <a:pPr>
              <a:lnSpc>
                <a:spcPct val="100000"/>
              </a:lnSpc>
            </a:pPr>
            <a:r>
              <a:rPr b="0" lang="en-AU" sz="1100" spc="-1" strike="noStrike">
                <a:latin typeface="Arial"/>
              </a:rPr>
              <a:t>Each of these high prioritised sprint - get the tests if possible or progress on those.</a:t>
            </a:r>
            <a:endParaRPr b="0" lang="en-AU" sz="11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PlaceHolder 1"/>
          <p:cNvSpPr>
            <a:spLocks noGrp="1"/>
          </p:cNvSpPr>
          <p:nvPr>
            <p:ph type="sldImg"/>
          </p:nvPr>
        </p:nvSpPr>
        <p:spPr>
          <a:xfrm>
            <a:off x="381240" y="685800"/>
            <a:ext cx="6095520" cy="3428640"/>
          </a:xfrm>
          <a:prstGeom prst="rect">
            <a:avLst/>
          </a:prstGeom>
        </p:spPr>
      </p:sp>
      <p:sp>
        <p:nvSpPr>
          <p:cNvPr id="300" name="PlaceHolder 2"/>
          <p:cNvSpPr>
            <a:spLocks noGrp="1"/>
          </p:cNvSpPr>
          <p:nvPr>
            <p:ph type="body"/>
          </p:nvPr>
        </p:nvSpPr>
        <p:spPr>
          <a:xfrm>
            <a:off x="685800" y="4343400"/>
            <a:ext cx="5486040" cy="4114440"/>
          </a:xfrm>
          <a:prstGeom prst="rect">
            <a:avLst/>
          </a:prstGeom>
        </p:spPr>
        <p:txBody>
          <a:bodyPr tIns="91440" bIns="91440"/>
          <a:p>
            <a:pPr>
              <a:lnSpc>
                <a:spcPct val="100000"/>
              </a:lnSpc>
            </a:pPr>
            <a:r>
              <a:rPr b="0" lang="en-AU" sz="1100" spc="-1" strike="noStrike">
                <a:latin typeface="Arial"/>
              </a:rPr>
              <a:t>Client requested feature as it can be seen in the picture. They reaslied the problem that jargons wouldn’t really help people like students or people with no acadmeic background</a:t>
            </a:r>
            <a:endParaRPr b="0" lang="en-AU" sz="1100" spc="-1" strike="noStrike">
              <a:latin typeface="Arial"/>
            </a:endParaRPr>
          </a:p>
          <a:p>
            <a:pPr>
              <a:lnSpc>
                <a:spcPct val="100000"/>
              </a:lnSpc>
            </a:pPr>
            <a:r>
              <a:rPr b="0" lang="en-AU" sz="1100" spc="-1" strike="noStrike">
                <a:latin typeface="Arial"/>
              </a:rPr>
              <a:t>Expected sprint without having to write all the contents</a:t>
            </a:r>
            <a:endParaRPr b="0" lang="en-AU" sz="1100" spc="-1" strike="noStrike">
              <a:latin typeface="Arial"/>
            </a:endParaRPr>
          </a:p>
          <a:p>
            <a:pPr>
              <a:lnSpc>
                <a:spcPct val="100000"/>
              </a:lnSpc>
            </a:pPr>
            <a:endParaRPr b="0" lang="en-AU" sz="11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PlaceHolder 1"/>
          <p:cNvSpPr>
            <a:spLocks noGrp="1"/>
          </p:cNvSpPr>
          <p:nvPr>
            <p:ph type="sldImg"/>
          </p:nvPr>
        </p:nvSpPr>
        <p:spPr>
          <a:xfrm>
            <a:off x="381240" y="685800"/>
            <a:ext cx="6095520" cy="3428640"/>
          </a:xfrm>
          <a:prstGeom prst="rect">
            <a:avLst/>
          </a:prstGeom>
        </p:spPr>
      </p:sp>
      <p:sp>
        <p:nvSpPr>
          <p:cNvPr id="294" name="PlaceHolder 2"/>
          <p:cNvSpPr>
            <a:spLocks noGrp="1"/>
          </p:cNvSpPr>
          <p:nvPr>
            <p:ph type="body"/>
          </p:nvPr>
        </p:nvSpPr>
        <p:spPr>
          <a:xfrm>
            <a:off x="685800" y="4343400"/>
            <a:ext cx="5486040" cy="4114440"/>
          </a:xfrm>
          <a:prstGeom prst="rect">
            <a:avLst/>
          </a:prstGeom>
        </p:spPr>
        <p:txBody>
          <a:bodyPr tIns="91440" bIns="91440"/>
          <a:p>
            <a:pPr>
              <a:lnSpc>
                <a:spcPct val="100000"/>
              </a:lnSpc>
            </a:pPr>
            <a:r>
              <a:rPr b="0" lang="en-AU" sz="1100" spc="-1" strike="noStrike">
                <a:latin typeface="Arial"/>
              </a:rPr>
              <a:t>How we prioritised user stories - high priority level for the ones that the client’s requested or showed strong interest. Lower for the ones that we brought it up ourselves to implement</a:t>
            </a:r>
            <a:endParaRPr b="0" lang="en-AU" sz="1100" spc="-1" strike="noStrike">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PlaceHolder 1"/>
          <p:cNvSpPr>
            <a:spLocks noGrp="1"/>
          </p:cNvSpPr>
          <p:nvPr>
            <p:ph type="sldImg"/>
          </p:nvPr>
        </p:nvSpPr>
        <p:spPr>
          <a:xfrm>
            <a:off x="381240" y="685800"/>
            <a:ext cx="6095520" cy="3428640"/>
          </a:xfrm>
          <a:prstGeom prst="rect">
            <a:avLst/>
          </a:prstGeom>
        </p:spPr>
      </p:sp>
      <p:sp>
        <p:nvSpPr>
          <p:cNvPr id="302" name="PlaceHolder 2"/>
          <p:cNvSpPr>
            <a:spLocks noGrp="1"/>
          </p:cNvSpPr>
          <p:nvPr>
            <p:ph type="body"/>
          </p:nvPr>
        </p:nvSpPr>
        <p:spPr>
          <a:xfrm>
            <a:off x="685800" y="4343400"/>
            <a:ext cx="5486040" cy="4114440"/>
          </a:xfrm>
          <a:prstGeom prst="rect">
            <a:avLst/>
          </a:prstGeom>
        </p:spPr>
        <p:txBody>
          <a:bodyPr tIns="91440" bIns="91440"/>
          <a:p>
            <a:pPr>
              <a:lnSpc>
                <a:spcPct val="100000"/>
              </a:lnSpc>
            </a:pPr>
            <a:r>
              <a:rPr b="0" lang="en-AU" sz="1100" spc="-1" strike="noStrike">
                <a:latin typeface="Arial"/>
              </a:rPr>
              <a:t>Trello T</a:t>
            </a:r>
            <a:endParaRPr b="0" lang="en-AU" sz="11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597960" y="2152440"/>
            <a:ext cx="8221680" cy="838440"/>
          </a:xfrm>
          <a:prstGeom prst="rect">
            <a:avLst/>
          </a:prstGeom>
        </p:spPr>
        <p:txBody>
          <a:bodyPr lIns="0" rIns="0" tIns="0" bIns="0" anchor="ctr"/>
          <a:p>
            <a:endParaRPr b="0" lang="en-AU" sz="1400" spc="-1" strike="noStrike">
              <a:solidFill>
                <a:srgbClr val="000000"/>
              </a:solidFill>
              <a:latin typeface="Arial"/>
            </a:endParaRPr>
          </a:p>
        </p:txBody>
      </p:sp>
      <p:sp>
        <p:nvSpPr>
          <p:cNvPr id="25" name="PlaceHolder 2"/>
          <p:cNvSpPr>
            <a:spLocks noGrp="1"/>
          </p:cNvSpPr>
          <p:nvPr>
            <p:ph type="body"/>
          </p:nvPr>
        </p:nvSpPr>
        <p:spPr>
          <a:xfrm>
            <a:off x="457200" y="1203480"/>
            <a:ext cx="822924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26" name="PlaceHolder 3"/>
          <p:cNvSpPr>
            <a:spLocks noGrp="1"/>
          </p:cNvSpPr>
          <p:nvPr>
            <p:ph type="body"/>
          </p:nvPr>
        </p:nvSpPr>
        <p:spPr>
          <a:xfrm>
            <a:off x="457200" y="2761920"/>
            <a:ext cx="822924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97960" y="2152440"/>
            <a:ext cx="8221680" cy="838440"/>
          </a:xfrm>
          <a:prstGeom prst="rect">
            <a:avLst/>
          </a:prstGeom>
        </p:spPr>
        <p:txBody>
          <a:bodyPr lIns="0" rIns="0" tIns="0" bIns="0" anchor="ctr"/>
          <a:p>
            <a:endParaRPr b="0" lang="en-AU" sz="1400" spc="-1" strike="noStrike">
              <a:solidFill>
                <a:srgbClr val="000000"/>
              </a:solidFill>
              <a:latin typeface="Arial"/>
            </a:endParaRPr>
          </a:p>
        </p:txBody>
      </p:sp>
      <p:sp>
        <p:nvSpPr>
          <p:cNvPr id="28" name="PlaceHolder 2"/>
          <p:cNvSpPr>
            <a:spLocks noGrp="1"/>
          </p:cNvSpPr>
          <p:nvPr>
            <p:ph type="body"/>
          </p:nvPr>
        </p:nvSpPr>
        <p:spPr>
          <a:xfrm>
            <a:off x="45720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2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30" name="PlaceHolder 4"/>
          <p:cNvSpPr>
            <a:spLocks noGrp="1"/>
          </p:cNvSpPr>
          <p:nvPr>
            <p:ph type="body"/>
          </p:nvPr>
        </p:nvSpPr>
        <p:spPr>
          <a:xfrm>
            <a:off x="457200" y="276192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31" name="PlaceHolder 5"/>
          <p:cNvSpPr>
            <a:spLocks noGrp="1"/>
          </p:cNvSpPr>
          <p:nvPr>
            <p:ph type="body"/>
          </p:nvPr>
        </p:nvSpPr>
        <p:spPr>
          <a:xfrm>
            <a:off x="4674240" y="276192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597960" y="2152440"/>
            <a:ext cx="8221680" cy="838440"/>
          </a:xfrm>
          <a:prstGeom prst="rect">
            <a:avLst/>
          </a:prstGeom>
        </p:spPr>
        <p:txBody>
          <a:bodyPr lIns="0" rIns="0" tIns="0" bIns="0" anchor="ctr"/>
          <a:p>
            <a:endParaRPr b="0" lang="en-AU" sz="1400" spc="-1" strike="noStrike">
              <a:solidFill>
                <a:srgbClr val="000000"/>
              </a:solidFill>
              <a:latin typeface="Arial"/>
            </a:endParaRPr>
          </a:p>
        </p:txBody>
      </p:sp>
      <p:sp>
        <p:nvSpPr>
          <p:cNvPr id="33" name="PlaceHolder 2"/>
          <p:cNvSpPr>
            <a:spLocks noGrp="1"/>
          </p:cNvSpPr>
          <p:nvPr>
            <p:ph type="body"/>
          </p:nvPr>
        </p:nvSpPr>
        <p:spPr>
          <a:xfrm>
            <a:off x="457200" y="120348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34" name="PlaceHolder 3"/>
          <p:cNvSpPr>
            <a:spLocks noGrp="1"/>
          </p:cNvSpPr>
          <p:nvPr>
            <p:ph type="body"/>
          </p:nvPr>
        </p:nvSpPr>
        <p:spPr>
          <a:xfrm>
            <a:off x="3239640" y="120348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35" name="PlaceHolder 4"/>
          <p:cNvSpPr>
            <a:spLocks noGrp="1"/>
          </p:cNvSpPr>
          <p:nvPr>
            <p:ph type="body"/>
          </p:nvPr>
        </p:nvSpPr>
        <p:spPr>
          <a:xfrm>
            <a:off x="6022080" y="120348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36" name="PlaceHolder 5"/>
          <p:cNvSpPr>
            <a:spLocks noGrp="1"/>
          </p:cNvSpPr>
          <p:nvPr>
            <p:ph type="body"/>
          </p:nvPr>
        </p:nvSpPr>
        <p:spPr>
          <a:xfrm>
            <a:off x="457200" y="276192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37" name="PlaceHolder 6"/>
          <p:cNvSpPr>
            <a:spLocks noGrp="1"/>
          </p:cNvSpPr>
          <p:nvPr>
            <p:ph type="body"/>
          </p:nvPr>
        </p:nvSpPr>
        <p:spPr>
          <a:xfrm>
            <a:off x="3239640" y="276192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38" name="PlaceHolder 7"/>
          <p:cNvSpPr>
            <a:spLocks noGrp="1"/>
          </p:cNvSpPr>
          <p:nvPr>
            <p:ph type="body"/>
          </p:nvPr>
        </p:nvSpPr>
        <p:spPr>
          <a:xfrm>
            <a:off x="6022080" y="276192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597960" y="2152440"/>
            <a:ext cx="8221680" cy="838440"/>
          </a:xfrm>
          <a:prstGeom prst="rect">
            <a:avLst/>
          </a:prstGeom>
        </p:spPr>
        <p:txBody>
          <a:bodyPr lIns="0" rIns="0" tIns="0" bIns="0" anchor="ctr"/>
          <a:p>
            <a:endParaRPr b="0" lang="en-AU" sz="1400" spc="-1" strike="noStrike">
              <a:solidFill>
                <a:srgbClr val="000000"/>
              </a:solidFill>
              <a:latin typeface="Arial"/>
            </a:endParaRPr>
          </a:p>
        </p:txBody>
      </p:sp>
      <p:sp>
        <p:nvSpPr>
          <p:cNvPr id="49"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AU"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597960" y="2152440"/>
            <a:ext cx="8221680" cy="838440"/>
          </a:xfrm>
          <a:prstGeom prst="rect">
            <a:avLst/>
          </a:prstGeom>
        </p:spPr>
        <p:txBody>
          <a:bodyPr lIns="0" rIns="0" tIns="0" bIns="0" anchor="ctr"/>
          <a:p>
            <a:endParaRPr b="0" lang="en-AU" sz="1400" spc="-1" strike="noStrike">
              <a:solidFill>
                <a:srgbClr val="000000"/>
              </a:solidFill>
              <a:latin typeface="Arial"/>
            </a:endParaRPr>
          </a:p>
        </p:txBody>
      </p:sp>
      <p:sp>
        <p:nvSpPr>
          <p:cNvPr id="51" name="PlaceHolder 2"/>
          <p:cNvSpPr>
            <a:spLocks noGrp="1"/>
          </p:cNvSpPr>
          <p:nvPr>
            <p:ph type="body"/>
          </p:nvPr>
        </p:nvSpPr>
        <p:spPr>
          <a:xfrm>
            <a:off x="457200" y="1203480"/>
            <a:ext cx="8229240" cy="298296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597960" y="2152440"/>
            <a:ext cx="8221680" cy="838440"/>
          </a:xfrm>
          <a:prstGeom prst="rect">
            <a:avLst/>
          </a:prstGeom>
        </p:spPr>
        <p:txBody>
          <a:bodyPr lIns="0" rIns="0" tIns="0" bIns="0" anchor="ctr"/>
          <a:p>
            <a:endParaRPr b="0" lang="en-AU" sz="1400" spc="-1" strike="noStrike">
              <a:solidFill>
                <a:srgbClr val="000000"/>
              </a:solidFill>
              <a:latin typeface="Arial"/>
            </a:endParaRPr>
          </a:p>
        </p:txBody>
      </p:sp>
      <p:sp>
        <p:nvSpPr>
          <p:cNvPr id="53" name="PlaceHolder 2"/>
          <p:cNvSpPr>
            <a:spLocks noGrp="1"/>
          </p:cNvSpPr>
          <p:nvPr>
            <p:ph type="body"/>
          </p:nvPr>
        </p:nvSpPr>
        <p:spPr>
          <a:xfrm>
            <a:off x="457200" y="1203480"/>
            <a:ext cx="4015800" cy="2982960"/>
          </a:xfrm>
          <a:prstGeom prst="rect">
            <a:avLst/>
          </a:prstGeom>
        </p:spPr>
        <p:txBody>
          <a:bodyPr lIns="0" rIns="0" tIns="0" bIns="0">
            <a:normAutofit/>
          </a:bodyPr>
          <a:p>
            <a:endParaRPr b="0" lang="en-AU" sz="1400" spc="-1" strike="noStrike">
              <a:solidFill>
                <a:srgbClr val="000000"/>
              </a:solidFill>
              <a:latin typeface="Arial"/>
            </a:endParaRPr>
          </a:p>
        </p:txBody>
      </p:sp>
      <p:sp>
        <p:nvSpPr>
          <p:cNvPr id="5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597960" y="2152440"/>
            <a:ext cx="8221680" cy="838440"/>
          </a:xfrm>
          <a:prstGeom prst="rect">
            <a:avLst/>
          </a:prstGeom>
        </p:spPr>
        <p:txBody>
          <a:bodyPr lIns="0" rIns="0" tIns="0" bIns="0" anchor="ctr"/>
          <a:p>
            <a:endParaRPr b="0" lang="en-AU"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597960" y="2152440"/>
            <a:ext cx="8221680" cy="3887640"/>
          </a:xfrm>
          <a:prstGeom prst="rect">
            <a:avLst/>
          </a:prstGeom>
        </p:spPr>
        <p:txBody>
          <a:bodyPr lIns="0" rIns="0" tIns="0" bIns="0" anchor="ctr"/>
          <a:p>
            <a:pPr algn="ctr"/>
            <a:endParaRPr b="0" lang="en-AU"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597960" y="2152440"/>
            <a:ext cx="8221680" cy="838440"/>
          </a:xfrm>
          <a:prstGeom prst="rect">
            <a:avLst/>
          </a:prstGeom>
        </p:spPr>
        <p:txBody>
          <a:bodyPr lIns="0" rIns="0" tIns="0" bIns="0" anchor="ctr"/>
          <a:p>
            <a:endParaRPr b="0" lang="en-AU" sz="1400" spc="-1" strike="noStrike">
              <a:solidFill>
                <a:srgbClr val="000000"/>
              </a:solidFill>
              <a:latin typeface="Arial"/>
            </a:endParaRPr>
          </a:p>
        </p:txBody>
      </p:sp>
      <p:sp>
        <p:nvSpPr>
          <p:cNvPr id="58" name="PlaceHolder 2"/>
          <p:cNvSpPr>
            <a:spLocks noGrp="1"/>
          </p:cNvSpPr>
          <p:nvPr>
            <p:ph type="body"/>
          </p:nvPr>
        </p:nvSpPr>
        <p:spPr>
          <a:xfrm>
            <a:off x="45720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5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AU" sz="1400" spc="-1" strike="noStrike">
              <a:solidFill>
                <a:srgbClr val="000000"/>
              </a:solidFill>
              <a:latin typeface="Arial"/>
            </a:endParaRPr>
          </a:p>
        </p:txBody>
      </p:sp>
      <p:sp>
        <p:nvSpPr>
          <p:cNvPr id="60" name="PlaceHolder 4"/>
          <p:cNvSpPr>
            <a:spLocks noGrp="1"/>
          </p:cNvSpPr>
          <p:nvPr>
            <p:ph type="body"/>
          </p:nvPr>
        </p:nvSpPr>
        <p:spPr>
          <a:xfrm>
            <a:off x="457200" y="276192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597960" y="2152440"/>
            <a:ext cx="8221680" cy="838440"/>
          </a:xfrm>
          <a:prstGeom prst="rect">
            <a:avLst/>
          </a:prstGeom>
        </p:spPr>
        <p:txBody>
          <a:bodyPr lIns="0" rIns="0" tIns="0" bIns="0" anchor="ctr"/>
          <a:p>
            <a:endParaRPr b="0" lang="en-AU" sz="1400" spc="-1" strike="noStrike">
              <a:solidFill>
                <a:srgbClr val="000000"/>
              </a:solidFill>
              <a:latin typeface="Arial"/>
            </a:endParaRPr>
          </a:p>
        </p:txBody>
      </p:sp>
      <p:sp>
        <p:nvSpPr>
          <p:cNvPr id="4"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AU"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597960" y="2152440"/>
            <a:ext cx="8221680" cy="838440"/>
          </a:xfrm>
          <a:prstGeom prst="rect">
            <a:avLst/>
          </a:prstGeom>
        </p:spPr>
        <p:txBody>
          <a:bodyPr lIns="0" rIns="0" tIns="0" bIns="0" anchor="ctr"/>
          <a:p>
            <a:endParaRPr b="0" lang="en-AU" sz="1400" spc="-1" strike="noStrike">
              <a:solidFill>
                <a:srgbClr val="000000"/>
              </a:solidFill>
              <a:latin typeface="Arial"/>
            </a:endParaRPr>
          </a:p>
        </p:txBody>
      </p:sp>
      <p:sp>
        <p:nvSpPr>
          <p:cNvPr id="62" name="PlaceHolder 2"/>
          <p:cNvSpPr>
            <a:spLocks noGrp="1"/>
          </p:cNvSpPr>
          <p:nvPr>
            <p:ph type="body"/>
          </p:nvPr>
        </p:nvSpPr>
        <p:spPr>
          <a:xfrm>
            <a:off x="457200" y="1203480"/>
            <a:ext cx="4015800" cy="2982960"/>
          </a:xfrm>
          <a:prstGeom prst="rect">
            <a:avLst/>
          </a:prstGeom>
        </p:spPr>
        <p:txBody>
          <a:bodyPr lIns="0" rIns="0" tIns="0" bIns="0">
            <a:normAutofit/>
          </a:bodyPr>
          <a:p>
            <a:endParaRPr b="0" lang="en-AU" sz="1400" spc="-1" strike="noStrike">
              <a:solidFill>
                <a:srgbClr val="000000"/>
              </a:solidFill>
              <a:latin typeface="Arial"/>
            </a:endParaRPr>
          </a:p>
        </p:txBody>
      </p:sp>
      <p:sp>
        <p:nvSpPr>
          <p:cNvPr id="6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64" name="PlaceHolder 4"/>
          <p:cNvSpPr>
            <a:spLocks noGrp="1"/>
          </p:cNvSpPr>
          <p:nvPr>
            <p:ph type="body"/>
          </p:nvPr>
        </p:nvSpPr>
        <p:spPr>
          <a:xfrm>
            <a:off x="4674240" y="276192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597960" y="2152440"/>
            <a:ext cx="8221680" cy="838440"/>
          </a:xfrm>
          <a:prstGeom prst="rect">
            <a:avLst/>
          </a:prstGeom>
        </p:spPr>
        <p:txBody>
          <a:bodyPr lIns="0" rIns="0" tIns="0" bIns="0" anchor="ctr"/>
          <a:p>
            <a:endParaRPr b="0" lang="en-AU" sz="1400" spc="-1" strike="noStrike">
              <a:solidFill>
                <a:srgbClr val="000000"/>
              </a:solidFill>
              <a:latin typeface="Arial"/>
            </a:endParaRPr>
          </a:p>
        </p:txBody>
      </p:sp>
      <p:sp>
        <p:nvSpPr>
          <p:cNvPr id="66" name="PlaceHolder 2"/>
          <p:cNvSpPr>
            <a:spLocks noGrp="1"/>
          </p:cNvSpPr>
          <p:nvPr>
            <p:ph type="body"/>
          </p:nvPr>
        </p:nvSpPr>
        <p:spPr>
          <a:xfrm>
            <a:off x="45720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6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68" name="PlaceHolder 4"/>
          <p:cNvSpPr>
            <a:spLocks noGrp="1"/>
          </p:cNvSpPr>
          <p:nvPr>
            <p:ph type="body"/>
          </p:nvPr>
        </p:nvSpPr>
        <p:spPr>
          <a:xfrm>
            <a:off x="457200" y="2761920"/>
            <a:ext cx="822924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597960" y="2152440"/>
            <a:ext cx="8221680" cy="838440"/>
          </a:xfrm>
          <a:prstGeom prst="rect">
            <a:avLst/>
          </a:prstGeom>
        </p:spPr>
        <p:txBody>
          <a:bodyPr lIns="0" rIns="0" tIns="0" bIns="0" anchor="ctr"/>
          <a:p>
            <a:endParaRPr b="0" lang="en-AU" sz="1400" spc="-1" strike="noStrike">
              <a:solidFill>
                <a:srgbClr val="000000"/>
              </a:solidFill>
              <a:latin typeface="Arial"/>
            </a:endParaRPr>
          </a:p>
        </p:txBody>
      </p:sp>
      <p:sp>
        <p:nvSpPr>
          <p:cNvPr id="70" name="PlaceHolder 2"/>
          <p:cNvSpPr>
            <a:spLocks noGrp="1"/>
          </p:cNvSpPr>
          <p:nvPr>
            <p:ph type="body"/>
          </p:nvPr>
        </p:nvSpPr>
        <p:spPr>
          <a:xfrm>
            <a:off x="457200" y="1203480"/>
            <a:ext cx="822924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71" name="PlaceHolder 3"/>
          <p:cNvSpPr>
            <a:spLocks noGrp="1"/>
          </p:cNvSpPr>
          <p:nvPr>
            <p:ph type="body"/>
          </p:nvPr>
        </p:nvSpPr>
        <p:spPr>
          <a:xfrm>
            <a:off x="457200" y="2761920"/>
            <a:ext cx="822924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597960" y="2152440"/>
            <a:ext cx="8221680" cy="838440"/>
          </a:xfrm>
          <a:prstGeom prst="rect">
            <a:avLst/>
          </a:prstGeom>
        </p:spPr>
        <p:txBody>
          <a:bodyPr lIns="0" rIns="0" tIns="0" bIns="0" anchor="ctr"/>
          <a:p>
            <a:endParaRPr b="0" lang="en-AU" sz="1400" spc="-1" strike="noStrike">
              <a:solidFill>
                <a:srgbClr val="000000"/>
              </a:solidFill>
              <a:latin typeface="Arial"/>
            </a:endParaRPr>
          </a:p>
        </p:txBody>
      </p:sp>
      <p:sp>
        <p:nvSpPr>
          <p:cNvPr id="73" name="PlaceHolder 2"/>
          <p:cNvSpPr>
            <a:spLocks noGrp="1"/>
          </p:cNvSpPr>
          <p:nvPr>
            <p:ph type="body"/>
          </p:nvPr>
        </p:nvSpPr>
        <p:spPr>
          <a:xfrm>
            <a:off x="45720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7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75" name="PlaceHolder 4"/>
          <p:cNvSpPr>
            <a:spLocks noGrp="1"/>
          </p:cNvSpPr>
          <p:nvPr>
            <p:ph type="body"/>
          </p:nvPr>
        </p:nvSpPr>
        <p:spPr>
          <a:xfrm>
            <a:off x="457200" y="276192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76" name="PlaceHolder 5"/>
          <p:cNvSpPr>
            <a:spLocks noGrp="1"/>
          </p:cNvSpPr>
          <p:nvPr>
            <p:ph type="body"/>
          </p:nvPr>
        </p:nvSpPr>
        <p:spPr>
          <a:xfrm>
            <a:off x="4674240" y="276192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597960" y="2152440"/>
            <a:ext cx="8221680" cy="838440"/>
          </a:xfrm>
          <a:prstGeom prst="rect">
            <a:avLst/>
          </a:prstGeom>
        </p:spPr>
        <p:txBody>
          <a:bodyPr lIns="0" rIns="0" tIns="0" bIns="0" anchor="ctr"/>
          <a:p>
            <a:endParaRPr b="0" lang="en-AU" sz="1400" spc="-1" strike="noStrike">
              <a:solidFill>
                <a:srgbClr val="000000"/>
              </a:solidFill>
              <a:latin typeface="Arial"/>
            </a:endParaRPr>
          </a:p>
        </p:txBody>
      </p:sp>
      <p:sp>
        <p:nvSpPr>
          <p:cNvPr id="78" name="PlaceHolder 2"/>
          <p:cNvSpPr>
            <a:spLocks noGrp="1"/>
          </p:cNvSpPr>
          <p:nvPr>
            <p:ph type="body"/>
          </p:nvPr>
        </p:nvSpPr>
        <p:spPr>
          <a:xfrm>
            <a:off x="457200" y="120348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79" name="PlaceHolder 3"/>
          <p:cNvSpPr>
            <a:spLocks noGrp="1"/>
          </p:cNvSpPr>
          <p:nvPr>
            <p:ph type="body"/>
          </p:nvPr>
        </p:nvSpPr>
        <p:spPr>
          <a:xfrm>
            <a:off x="3239640" y="120348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80" name="PlaceHolder 4"/>
          <p:cNvSpPr>
            <a:spLocks noGrp="1"/>
          </p:cNvSpPr>
          <p:nvPr>
            <p:ph type="body"/>
          </p:nvPr>
        </p:nvSpPr>
        <p:spPr>
          <a:xfrm>
            <a:off x="6022080" y="120348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81" name="PlaceHolder 5"/>
          <p:cNvSpPr>
            <a:spLocks noGrp="1"/>
          </p:cNvSpPr>
          <p:nvPr>
            <p:ph type="body"/>
          </p:nvPr>
        </p:nvSpPr>
        <p:spPr>
          <a:xfrm>
            <a:off x="457200" y="276192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82" name="PlaceHolder 6"/>
          <p:cNvSpPr>
            <a:spLocks noGrp="1"/>
          </p:cNvSpPr>
          <p:nvPr>
            <p:ph type="body"/>
          </p:nvPr>
        </p:nvSpPr>
        <p:spPr>
          <a:xfrm>
            <a:off x="3239640" y="276192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83" name="PlaceHolder 7"/>
          <p:cNvSpPr>
            <a:spLocks noGrp="1"/>
          </p:cNvSpPr>
          <p:nvPr>
            <p:ph type="body"/>
          </p:nvPr>
        </p:nvSpPr>
        <p:spPr>
          <a:xfrm>
            <a:off x="6022080" y="276192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3" name="PlaceHolder 1"/>
          <p:cNvSpPr>
            <a:spLocks noGrp="1"/>
          </p:cNvSpPr>
          <p:nvPr>
            <p:ph type="title"/>
          </p:nvPr>
        </p:nvSpPr>
        <p:spPr>
          <a:xfrm>
            <a:off x="597960" y="2152440"/>
            <a:ext cx="8221680" cy="838440"/>
          </a:xfrm>
          <a:prstGeom prst="rect">
            <a:avLst/>
          </a:prstGeom>
        </p:spPr>
        <p:txBody>
          <a:bodyPr lIns="0" rIns="0" tIns="0" bIns="0" anchor="ctr"/>
          <a:p>
            <a:endParaRPr b="0" lang="en-AU" sz="1400" spc="-1" strike="noStrike">
              <a:solidFill>
                <a:srgbClr val="000000"/>
              </a:solidFill>
              <a:latin typeface="Arial"/>
            </a:endParaRPr>
          </a:p>
        </p:txBody>
      </p:sp>
      <p:sp>
        <p:nvSpPr>
          <p:cNvPr id="94"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AU"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597960" y="2152440"/>
            <a:ext cx="8221680" cy="838440"/>
          </a:xfrm>
          <a:prstGeom prst="rect">
            <a:avLst/>
          </a:prstGeom>
        </p:spPr>
        <p:txBody>
          <a:bodyPr lIns="0" rIns="0" tIns="0" bIns="0" anchor="ctr"/>
          <a:p>
            <a:endParaRPr b="0" lang="en-AU" sz="1400" spc="-1" strike="noStrike">
              <a:solidFill>
                <a:srgbClr val="000000"/>
              </a:solidFill>
              <a:latin typeface="Arial"/>
            </a:endParaRPr>
          </a:p>
        </p:txBody>
      </p:sp>
      <p:sp>
        <p:nvSpPr>
          <p:cNvPr id="96" name="PlaceHolder 2"/>
          <p:cNvSpPr>
            <a:spLocks noGrp="1"/>
          </p:cNvSpPr>
          <p:nvPr>
            <p:ph type="body"/>
          </p:nvPr>
        </p:nvSpPr>
        <p:spPr>
          <a:xfrm>
            <a:off x="457200" y="1203480"/>
            <a:ext cx="8229240" cy="298296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597960" y="2152440"/>
            <a:ext cx="8221680" cy="838440"/>
          </a:xfrm>
          <a:prstGeom prst="rect">
            <a:avLst/>
          </a:prstGeom>
        </p:spPr>
        <p:txBody>
          <a:bodyPr lIns="0" rIns="0" tIns="0" bIns="0" anchor="ctr"/>
          <a:p>
            <a:endParaRPr b="0" lang="en-AU" sz="1400" spc="-1" strike="noStrike">
              <a:solidFill>
                <a:srgbClr val="000000"/>
              </a:solidFill>
              <a:latin typeface="Arial"/>
            </a:endParaRPr>
          </a:p>
        </p:txBody>
      </p:sp>
      <p:sp>
        <p:nvSpPr>
          <p:cNvPr id="98" name="PlaceHolder 2"/>
          <p:cNvSpPr>
            <a:spLocks noGrp="1"/>
          </p:cNvSpPr>
          <p:nvPr>
            <p:ph type="body"/>
          </p:nvPr>
        </p:nvSpPr>
        <p:spPr>
          <a:xfrm>
            <a:off x="457200" y="1203480"/>
            <a:ext cx="4015800" cy="2982960"/>
          </a:xfrm>
          <a:prstGeom prst="rect">
            <a:avLst/>
          </a:prstGeom>
        </p:spPr>
        <p:txBody>
          <a:bodyPr lIns="0" rIns="0" tIns="0" bIns="0">
            <a:normAutofit/>
          </a:bodyPr>
          <a:p>
            <a:endParaRPr b="0" lang="en-AU" sz="1400" spc="-1" strike="noStrike">
              <a:solidFill>
                <a:srgbClr val="000000"/>
              </a:solidFill>
              <a:latin typeface="Arial"/>
            </a:endParaRPr>
          </a:p>
        </p:txBody>
      </p:sp>
      <p:sp>
        <p:nvSpPr>
          <p:cNvPr id="9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0" name="PlaceHolder 1"/>
          <p:cNvSpPr>
            <a:spLocks noGrp="1"/>
          </p:cNvSpPr>
          <p:nvPr>
            <p:ph type="title"/>
          </p:nvPr>
        </p:nvSpPr>
        <p:spPr>
          <a:xfrm>
            <a:off x="597960" y="2152440"/>
            <a:ext cx="8221680" cy="838440"/>
          </a:xfrm>
          <a:prstGeom prst="rect">
            <a:avLst/>
          </a:prstGeom>
        </p:spPr>
        <p:txBody>
          <a:bodyPr lIns="0" rIns="0" tIns="0" bIns="0" anchor="ctr"/>
          <a:p>
            <a:endParaRPr b="0" lang="en-AU"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597960" y="2152440"/>
            <a:ext cx="8221680" cy="838440"/>
          </a:xfrm>
          <a:prstGeom prst="rect">
            <a:avLst/>
          </a:prstGeom>
        </p:spPr>
        <p:txBody>
          <a:bodyPr lIns="0" rIns="0" tIns="0" bIns="0" anchor="ctr"/>
          <a:p>
            <a:endParaRPr b="0" lang="en-AU" sz="1400" spc="-1" strike="noStrike">
              <a:solidFill>
                <a:srgbClr val="000000"/>
              </a:solidFill>
              <a:latin typeface="Arial"/>
            </a:endParaRPr>
          </a:p>
        </p:txBody>
      </p:sp>
      <p:sp>
        <p:nvSpPr>
          <p:cNvPr id="6" name="PlaceHolder 2"/>
          <p:cNvSpPr>
            <a:spLocks noGrp="1"/>
          </p:cNvSpPr>
          <p:nvPr>
            <p:ph type="body"/>
          </p:nvPr>
        </p:nvSpPr>
        <p:spPr>
          <a:xfrm>
            <a:off x="457200" y="1203480"/>
            <a:ext cx="8229240" cy="298296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1" name="PlaceHolder 1"/>
          <p:cNvSpPr>
            <a:spLocks noGrp="1"/>
          </p:cNvSpPr>
          <p:nvPr>
            <p:ph type="subTitle"/>
          </p:nvPr>
        </p:nvSpPr>
        <p:spPr>
          <a:xfrm>
            <a:off x="597960" y="2152440"/>
            <a:ext cx="8221680" cy="3887640"/>
          </a:xfrm>
          <a:prstGeom prst="rect">
            <a:avLst/>
          </a:prstGeom>
        </p:spPr>
        <p:txBody>
          <a:bodyPr lIns="0" rIns="0" tIns="0" bIns="0" anchor="ctr"/>
          <a:p>
            <a:pPr algn="ctr"/>
            <a:endParaRPr b="0" lang="en-AU"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597960" y="2152440"/>
            <a:ext cx="8221680" cy="838440"/>
          </a:xfrm>
          <a:prstGeom prst="rect">
            <a:avLst/>
          </a:prstGeom>
        </p:spPr>
        <p:txBody>
          <a:bodyPr lIns="0" rIns="0" tIns="0" bIns="0" anchor="ctr"/>
          <a:p>
            <a:endParaRPr b="0" lang="en-AU" sz="1400" spc="-1" strike="noStrike">
              <a:solidFill>
                <a:srgbClr val="000000"/>
              </a:solidFill>
              <a:latin typeface="Arial"/>
            </a:endParaRPr>
          </a:p>
        </p:txBody>
      </p:sp>
      <p:sp>
        <p:nvSpPr>
          <p:cNvPr id="103" name="PlaceHolder 2"/>
          <p:cNvSpPr>
            <a:spLocks noGrp="1"/>
          </p:cNvSpPr>
          <p:nvPr>
            <p:ph type="body"/>
          </p:nvPr>
        </p:nvSpPr>
        <p:spPr>
          <a:xfrm>
            <a:off x="45720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0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AU" sz="1400" spc="-1" strike="noStrike">
              <a:solidFill>
                <a:srgbClr val="000000"/>
              </a:solidFill>
              <a:latin typeface="Arial"/>
            </a:endParaRPr>
          </a:p>
        </p:txBody>
      </p:sp>
      <p:sp>
        <p:nvSpPr>
          <p:cNvPr id="105" name="PlaceHolder 4"/>
          <p:cNvSpPr>
            <a:spLocks noGrp="1"/>
          </p:cNvSpPr>
          <p:nvPr>
            <p:ph type="body"/>
          </p:nvPr>
        </p:nvSpPr>
        <p:spPr>
          <a:xfrm>
            <a:off x="457200" y="276192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597960" y="2152440"/>
            <a:ext cx="8221680" cy="838440"/>
          </a:xfrm>
          <a:prstGeom prst="rect">
            <a:avLst/>
          </a:prstGeom>
        </p:spPr>
        <p:txBody>
          <a:bodyPr lIns="0" rIns="0" tIns="0" bIns="0" anchor="ctr"/>
          <a:p>
            <a:endParaRPr b="0" lang="en-AU" sz="1400" spc="-1" strike="noStrike">
              <a:solidFill>
                <a:srgbClr val="000000"/>
              </a:solidFill>
              <a:latin typeface="Arial"/>
            </a:endParaRPr>
          </a:p>
        </p:txBody>
      </p:sp>
      <p:sp>
        <p:nvSpPr>
          <p:cNvPr id="107" name="PlaceHolder 2"/>
          <p:cNvSpPr>
            <a:spLocks noGrp="1"/>
          </p:cNvSpPr>
          <p:nvPr>
            <p:ph type="body"/>
          </p:nvPr>
        </p:nvSpPr>
        <p:spPr>
          <a:xfrm>
            <a:off x="457200" y="1203480"/>
            <a:ext cx="4015800" cy="2982960"/>
          </a:xfrm>
          <a:prstGeom prst="rect">
            <a:avLst/>
          </a:prstGeom>
        </p:spPr>
        <p:txBody>
          <a:bodyPr lIns="0" rIns="0" tIns="0" bIns="0">
            <a:normAutofit/>
          </a:bodyPr>
          <a:p>
            <a:endParaRPr b="0" lang="en-AU" sz="1400" spc="-1" strike="noStrike">
              <a:solidFill>
                <a:srgbClr val="000000"/>
              </a:solidFill>
              <a:latin typeface="Arial"/>
            </a:endParaRPr>
          </a:p>
        </p:txBody>
      </p:sp>
      <p:sp>
        <p:nvSpPr>
          <p:cNvPr id="10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09" name="PlaceHolder 4"/>
          <p:cNvSpPr>
            <a:spLocks noGrp="1"/>
          </p:cNvSpPr>
          <p:nvPr>
            <p:ph type="body"/>
          </p:nvPr>
        </p:nvSpPr>
        <p:spPr>
          <a:xfrm>
            <a:off x="4674240" y="276192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597960" y="2152440"/>
            <a:ext cx="8221680" cy="838440"/>
          </a:xfrm>
          <a:prstGeom prst="rect">
            <a:avLst/>
          </a:prstGeom>
        </p:spPr>
        <p:txBody>
          <a:bodyPr lIns="0" rIns="0" tIns="0" bIns="0" anchor="ctr"/>
          <a:p>
            <a:endParaRPr b="0" lang="en-AU" sz="1400" spc="-1" strike="noStrike">
              <a:solidFill>
                <a:srgbClr val="000000"/>
              </a:solidFill>
              <a:latin typeface="Arial"/>
            </a:endParaRPr>
          </a:p>
        </p:txBody>
      </p:sp>
      <p:sp>
        <p:nvSpPr>
          <p:cNvPr id="111" name="PlaceHolder 2"/>
          <p:cNvSpPr>
            <a:spLocks noGrp="1"/>
          </p:cNvSpPr>
          <p:nvPr>
            <p:ph type="body"/>
          </p:nvPr>
        </p:nvSpPr>
        <p:spPr>
          <a:xfrm>
            <a:off x="45720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1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13" name="PlaceHolder 4"/>
          <p:cNvSpPr>
            <a:spLocks noGrp="1"/>
          </p:cNvSpPr>
          <p:nvPr>
            <p:ph type="body"/>
          </p:nvPr>
        </p:nvSpPr>
        <p:spPr>
          <a:xfrm>
            <a:off x="457200" y="2761920"/>
            <a:ext cx="822924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597960" y="2152440"/>
            <a:ext cx="8221680" cy="838440"/>
          </a:xfrm>
          <a:prstGeom prst="rect">
            <a:avLst/>
          </a:prstGeom>
        </p:spPr>
        <p:txBody>
          <a:bodyPr lIns="0" rIns="0" tIns="0" bIns="0" anchor="ctr"/>
          <a:p>
            <a:endParaRPr b="0" lang="en-AU" sz="1400" spc="-1" strike="noStrike">
              <a:solidFill>
                <a:srgbClr val="000000"/>
              </a:solidFill>
              <a:latin typeface="Arial"/>
            </a:endParaRPr>
          </a:p>
        </p:txBody>
      </p:sp>
      <p:sp>
        <p:nvSpPr>
          <p:cNvPr id="115" name="PlaceHolder 2"/>
          <p:cNvSpPr>
            <a:spLocks noGrp="1"/>
          </p:cNvSpPr>
          <p:nvPr>
            <p:ph type="body"/>
          </p:nvPr>
        </p:nvSpPr>
        <p:spPr>
          <a:xfrm>
            <a:off x="457200" y="1203480"/>
            <a:ext cx="822924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16" name="PlaceHolder 3"/>
          <p:cNvSpPr>
            <a:spLocks noGrp="1"/>
          </p:cNvSpPr>
          <p:nvPr>
            <p:ph type="body"/>
          </p:nvPr>
        </p:nvSpPr>
        <p:spPr>
          <a:xfrm>
            <a:off x="457200" y="2761920"/>
            <a:ext cx="822924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597960" y="2152440"/>
            <a:ext cx="8221680" cy="838440"/>
          </a:xfrm>
          <a:prstGeom prst="rect">
            <a:avLst/>
          </a:prstGeom>
        </p:spPr>
        <p:txBody>
          <a:bodyPr lIns="0" rIns="0" tIns="0" bIns="0" anchor="ctr"/>
          <a:p>
            <a:endParaRPr b="0" lang="en-AU" sz="1400" spc="-1" strike="noStrike">
              <a:solidFill>
                <a:srgbClr val="000000"/>
              </a:solidFill>
              <a:latin typeface="Arial"/>
            </a:endParaRPr>
          </a:p>
        </p:txBody>
      </p:sp>
      <p:sp>
        <p:nvSpPr>
          <p:cNvPr id="118" name="PlaceHolder 2"/>
          <p:cNvSpPr>
            <a:spLocks noGrp="1"/>
          </p:cNvSpPr>
          <p:nvPr>
            <p:ph type="body"/>
          </p:nvPr>
        </p:nvSpPr>
        <p:spPr>
          <a:xfrm>
            <a:off x="45720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1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20" name="PlaceHolder 4"/>
          <p:cNvSpPr>
            <a:spLocks noGrp="1"/>
          </p:cNvSpPr>
          <p:nvPr>
            <p:ph type="body"/>
          </p:nvPr>
        </p:nvSpPr>
        <p:spPr>
          <a:xfrm>
            <a:off x="457200" y="276192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21" name="PlaceHolder 5"/>
          <p:cNvSpPr>
            <a:spLocks noGrp="1"/>
          </p:cNvSpPr>
          <p:nvPr>
            <p:ph type="body"/>
          </p:nvPr>
        </p:nvSpPr>
        <p:spPr>
          <a:xfrm>
            <a:off x="4674240" y="276192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597960" y="2152440"/>
            <a:ext cx="8221680" cy="838440"/>
          </a:xfrm>
          <a:prstGeom prst="rect">
            <a:avLst/>
          </a:prstGeom>
        </p:spPr>
        <p:txBody>
          <a:bodyPr lIns="0" rIns="0" tIns="0" bIns="0" anchor="ctr"/>
          <a:p>
            <a:endParaRPr b="0" lang="en-AU" sz="1400" spc="-1" strike="noStrike">
              <a:solidFill>
                <a:srgbClr val="000000"/>
              </a:solidFill>
              <a:latin typeface="Arial"/>
            </a:endParaRPr>
          </a:p>
        </p:txBody>
      </p:sp>
      <p:sp>
        <p:nvSpPr>
          <p:cNvPr id="123" name="PlaceHolder 2"/>
          <p:cNvSpPr>
            <a:spLocks noGrp="1"/>
          </p:cNvSpPr>
          <p:nvPr>
            <p:ph type="body"/>
          </p:nvPr>
        </p:nvSpPr>
        <p:spPr>
          <a:xfrm>
            <a:off x="457200" y="120348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24" name="PlaceHolder 3"/>
          <p:cNvSpPr>
            <a:spLocks noGrp="1"/>
          </p:cNvSpPr>
          <p:nvPr>
            <p:ph type="body"/>
          </p:nvPr>
        </p:nvSpPr>
        <p:spPr>
          <a:xfrm>
            <a:off x="3239640" y="120348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25" name="PlaceHolder 4"/>
          <p:cNvSpPr>
            <a:spLocks noGrp="1"/>
          </p:cNvSpPr>
          <p:nvPr>
            <p:ph type="body"/>
          </p:nvPr>
        </p:nvSpPr>
        <p:spPr>
          <a:xfrm>
            <a:off x="6022080" y="120348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26" name="PlaceHolder 5"/>
          <p:cNvSpPr>
            <a:spLocks noGrp="1"/>
          </p:cNvSpPr>
          <p:nvPr>
            <p:ph type="body"/>
          </p:nvPr>
        </p:nvSpPr>
        <p:spPr>
          <a:xfrm>
            <a:off x="457200" y="276192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27" name="PlaceHolder 6"/>
          <p:cNvSpPr>
            <a:spLocks noGrp="1"/>
          </p:cNvSpPr>
          <p:nvPr>
            <p:ph type="body"/>
          </p:nvPr>
        </p:nvSpPr>
        <p:spPr>
          <a:xfrm>
            <a:off x="3239640" y="276192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28" name="PlaceHolder 7"/>
          <p:cNvSpPr>
            <a:spLocks noGrp="1"/>
          </p:cNvSpPr>
          <p:nvPr>
            <p:ph type="body"/>
          </p:nvPr>
        </p:nvSpPr>
        <p:spPr>
          <a:xfrm>
            <a:off x="6022080" y="276192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3" name="PlaceHolder 1"/>
          <p:cNvSpPr>
            <a:spLocks noGrp="1"/>
          </p:cNvSpPr>
          <p:nvPr>
            <p:ph type="title"/>
          </p:nvPr>
        </p:nvSpPr>
        <p:spPr>
          <a:xfrm>
            <a:off x="597960" y="2152440"/>
            <a:ext cx="8221680" cy="838440"/>
          </a:xfrm>
          <a:prstGeom prst="rect">
            <a:avLst/>
          </a:prstGeom>
        </p:spPr>
        <p:txBody>
          <a:bodyPr lIns="0" rIns="0" tIns="0" bIns="0" anchor="ctr"/>
          <a:p>
            <a:endParaRPr b="0" lang="en-AU" sz="1400" spc="-1" strike="noStrike">
              <a:solidFill>
                <a:srgbClr val="000000"/>
              </a:solidFill>
              <a:latin typeface="Arial"/>
            </a:endParaRPr>
          </a:p>
        </p:txBody>
      </p:sp>
      <p:sp>
        <p:nvSpPr>
          <p:cNvPr id="134"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AU"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597960" y="2152440"/>
            <a:ext cx="8221680" cy="838440"/>
          </a:xfrm>
          <a:prstGeom prst="rect">
            <a:avLst/>
          </a:prstGeom>
        </p:spPr>
        <p:txBody>
          <a:bodyPr lIns="0" rIns="0" tIns="0" bIns="0" anchor="ctr"/>
          <a:p>
            <a:endParaRPr b="0" lang="en-AU" sz="1400" spc="-1" strike="noStrike">
              <a:solidFill>
                <a:srgbClr val="000000"/>
              </a:solidFill>
              <a:latin typeface="Arial"/>
            </a:endParaRPr>
          </a:p>
        </p:txBody>
      </p:sp>
      <p:sp>
        <p:nvSpPr>
          <p:cNvPr id="136" name="PlaceHolder 2"/>
          <p:cNvSpPr>
            <a:spLocks noGrp="1"/>
          </p:cNvSpPr>
          <p:nvPr>
            <p:ph type="body"/>
          </p:nvPr>
        </p:nvSpPr>
        <p:spPr>
          <a:xfrm>
            <a:off x="457200" y="1203480"/>
            <a:ext cx="8229240" cy="298296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97960" y="2152440"/>
            <a:ext cx="8221680" cy="838440"/>
          </a:xfrm>
          <a:prstGeom prst="rect">
            <a:avLst/>
          </a:prstGeom>
        </p:spPr>
        <p:txBody>
          <a:bodyPr lIns="0" rIns="0" tIns="0" bIns="0" anchor="ctr"/>
          <a:p>
            <a:endParaRPr b="0" lang="en-AU" sz="1400" spc="-1" strike="noStrike">
              <a:solidFill>
                <a:srgbClr val="000000"/>
              </a:solidFill>
              <a:latin typeface="Arial"/>
            </a:endParaRPr>
          </a:p>
        </p:txBody>
      </p:sp>
      <p:sp>
        <p:nvSpPr>
          <p:cNvPr id="8" name="PlaceHolder 2"/>
          <p:cNvSpPr>
            <a:spLocks noGrp="1"/>
          </p:cNvSpPr>
          <p:nvPr>
            <p:ph type="body"/>
          </p:nvPr>
        </p:nvSpPr>
        <p:spPr>
          <a:xfrm>
            <a:off x="457200" y="1203480"/>
            <a:ext cx="4015800" cy="2982960"/>
          </a:xfrm>
          <a:prstGeom prst="rect">
            <a:avLst/>
          </a:prstGeom>
        </p:spPr>
        <p:txBody>
          <a:bodyPr lIns="0" rIns="0" tIns="0" bIns="0">
            <a:normAutofit/>
          </a:bodyPr>
          <a:p>
            <a:endParaRPr b="0" lang="en-AU" sz="1400" spc="-1" strike="noStrike">
              <a:solidFill>
                <a:srgbClr val="000000"/>
              </a:solidFill>
              <a:latin typeface="Arial"/>
            </a:endParaRPr>
          </a:p>
        </p:txBody>
      </p:sp>
      <p:sp>
        <p:nvSpPr>
          <p:cNvPr id="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597960" y="2152440"/>
            <a:ext cx="8221680" cy="838440"/>
          </a:xfrm>
          <a:prstGeom prst="rect">
            <a:avLst/>
          </a:prstGeom>
        </p:spPr>
        <p:txBody>
          <a:bodyPr lIns="0" rIns="0" tIns="0" bIns="0" anchor="ctr"/>
          <a:p>
            <a:endParaRPr b="0" lang="en-AU" sz="1400" spc="-1" strike="noStrike">
              <a:solidFill>
                <a:srgbClr val="000000"/>
              </a:solidFill>
              <a:latin typeface="Arial"/>
            </a:endParaRPr>
          </a:p>
        </p:txBody>
      </p:sp>
      <p:sp>
        <p:nvSpPr>
          <p:cNvPr id="138" name="PlaceHolder 2"/>
          <p:cNvSpPr>
            <a:spLocks noGrp="1"/>
          </p:cNvSpPr>
          <p:nvPr>
            <p:ph type="body"/>
          </p:nvPr>
        </p:nvSpPr>
        <p:spPr>
          <a:xfrm>
            <a:off x="457200" y="1203480"/>
            <a:ext cx="4015800" cy="2982960"/>
          </a:xfrm>
          <a:prstGeom prst="rect">
            <a:avLst/>
          </a:prstGeom>
        </p:spPr>
        <p:txBody>
          <a:bodyPr lIns="0" rIns="0" tIns="0" bIns="0">
            <a:normAutofit/>
          </a:bodyPr>
          <a:p>
            <a:endParaRPr b="0" lang="en-AU" sz="1400" spc="-1" strike="noStrike">
              <a:solidFill>
                <a:srgbClr val="000000"/>
              </a:solidFill>
              <a:latin typeface="Arial"/>
            </a:endParaRPr>
          </a:p>
        </p:txBody>
      </p:sp>
      <p:sp>
        <p:nvSpPr>
          <p:cNvPr id="13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0" name="PlaceHolder 1"/>
          <p:cNvSpPr>
            <a:spLocks noGrp="1"/>
          </p:cNvSpPr>
          <p:nvPr>
            <p:ph type="title"/>
          </p:nvPr>
        </p:nvSpPr>
        <p:spPr>
          <a:xfrm>
            <a:off x="597960" y="2152440"/>
            <a:ext cx="8221680" cy="838440"/>
          </a:xfrm>
          <a:prstGeom prst="rect">
            <a:avLst/>
          </a:prstGeom>
        </p:spPr>
        <p:txBody>
          <a:bodyPr lIns="0" rIns="0" tIns="0" bIns="0" anchor="ctr"/>
          <a:p>
            <a:endParaRPr b="0" lang="en-AU" sz="1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1" name="PlaceHolder 1"/>
          <p:cNvSpPr>
            <a:spLocks noGrp="1"/>
          </p:cNvSpPr>
          <p:nvPr>
            <p:ph type="subTitle"/>
          </p:nvPr>
        </p:nvSpPr>
        <p:spPr>
          <a:xfrm>
            <a:off x="597960" y="2152440"/>
            <a:ext cx="8221680" cy="3887640"/>
          </a:xfrm>
          <a:prstGeom prst="rect">
            <a:avLst/>
          </a:prstGeom>
        </p:spPr>
        <p:txBody>
          <a:bodyPr lIns="0" rIns="0" tIns="0" bIns="0" anchor="ctr"/>
          <a:p>
            <a:pPr algn="ctr"/>
            <a:endParaRPr b="0" lang="en-AU"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597960" y="2152440"/>
            <a:ext cx="8221680" cy="838440"/>
          </a:xfrm>
          <a:prstGeom prst="rect">
            <a:avLst/>
          </a:prstGeom>
        </p:spPr>
        <p:txBody>
          <a:bodyPr lIns="0" rIns="0" tIns="0" bIns="0" anchor="ctr"/>
          <a:p>
            <a:endParaRPr b="0" lang="en-AU" sz="1400" spc="-1" strike="noStrike">
              <a:solidFill>
                <a:srgbClr val="000000"/>
              </a:solidFill>
              <a:latin typeface="Arial"/>
            </a:endParaRPr>
          </a:p>
        </p:txBody>
      </p:sp>
      <p:sp>
        <p:nvSpPr>
          <p:cNvPr id="143" name="PlaceHolder 2"/>
          <p:cNvSpPr>
            <a:spLocks noGrp="1"/>
          </p:cNvSpPr>
          <p:nvPr>
            <p:ph type="body"/>
          </p:nvPr>
        </p:nvSpPr>
        <p:spPr>
          <a:xfrm>
            <a:off x="45720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4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AU" sz="1400" spc="-1" strike="noStrike">
              <a:solidFill>
                <a:srgbClr val="000000"/>
              </a:solidFill>
              <a:latin typeface="Arial"/>
            </a:endParaRPr>
          </a:p>
        </p:txBody>
      </p:sp>
      <p:sp>
        <p:nvSpPr>
          <p:cNvPr id="145" name="PlaceHolder 4"/>
          <p:cNvSpPr>
            <a:spLocks noGrp="1"/>
          </p:cNvSpPr>
          <p:nvPr>
            <p:ph type="body"/>
          </p:nvPr>
        </p:nvSpPr>
        <p:spPr>
          <a:xfrm>
            <a:off x="457200" y="276192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597960" y="2152440"/>
            <a:ext cx="8221680" cy="838440"/>
          </a:xfrm>
          <a:prstGeom prst="rect">
            <a:avLst/>
          </a:prstGeom>
        </p:spPr>
        <p:txBody>
          <a:bodyPr lIns="0" rIns="0" tIns="0" bIns="0" anchor="ctr"/>
          <a:p>
            <a:endParaRPr b="0" lang="en-AU" sz="1400" spc="-1" strike="noStrike">
              <a:solidFill>
                <a:srgbClr val="000000"/>
              </a:solidFill>
              <a:latin typeface="Arial"/>
            </a:endParaRPr>
          </a:p>
        </p:txBody>
      </p:sp>
      <p:sp>
        <p:nvSpPr>
          <p:cNvPr id="147" name="PlaceHolder 2"/>
          <p:cNvSpPr>
            <a:spLocks noGrp="1"/>
          </p:cNvSpPr>
          <p:nvPr>
            <p:ph type="body"/>
          </p:nvPr>
        </p:nvSpPr>
        <p:spPr>
          <a:xfrm>
            <a:off x="457200" y="1203480"/>
            <a:ext cx="4015800" cy="2982960"/>
          </a:xfrm>
          <a:prstGeom prst="rect">
            <a:avLst/>
          </a:prstGeom>
        </p:spPr>
        <p:txBody>
          <a:bodyPr lIns="0" rIns="0" tIns="0" bIns="0">
            <a:normAutofit/>
          </a:bodyPr>
          <a:p>
            <a:endParaRPr b="0" lang="en-AU" sz="1400" spc="-1" strike="noStrike">
              <a:solidFill>
                <a:srgbClr val="000000"/>
              </a:solidFill>
              <a:latin typeface="Arial"/>
            </a:endParaRPr>
          </a:p>
        </p:txBody>
      </p:sp>
      <p:sp>
        <p:nvSpPr>
          <p:cNvPr id="14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49" name="PlaceHolder 4"/>
          <p:cNvSpPr>
            <a:spLocks noGrp="1"/>
          </p:cNvSpPr>
          <p:nvPr>
            <p:ph type="body"/>
          </p:nvPr>
        </p:nvSpPr>
        <p:spPr>
          <a:xfrm>
            <a:off x="4674240" y="276192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597960" y="2152440"/>
            <a:ext cx="8221680" cy="838440"/>
          </a:xfrm>
          <a:prstGeom prst="rect">
            <a:avLst/>
          </a:prstGeom>
        </p:spPr>
        <p:txBody>
          <a:bodyPr lIns="0" rIns="0" tIns="0" bIns="0" anchor="ctr"/>
          <a:p>
            <a:endParaRPr b="0" lang="en-AU" sz="1400" spc="-1" strike="noStrike">
              <a:solidFill>
                <a:srgbClr val="000000"/>
              </a:solidFill>
              <a:latin typeface="Arial"/>
            </a:endParaRPr>
          </a:p>
        </p:txBody>
      </p:sp>
      <p:sp>
        <p:nvSpPr>
          <p:cNvPr id="151" name="PlaceHolder 2"/>
          <p:cNvSpPr>
            <a:spLocks noGrp="1"/>
          </p:cNvSpPr>
          <p:nvPr>
            <p:ph type="body"/>
          </p:nvPr>
        </p:nvSpPr>
        <p:spPr>
          <a:xfrm>
            <a:off x="45720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5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53" name="PlaceHolder 4"/>
          <p:cNvSpPr>
            <a:spLocks noGrp="1"/>
          </p:cNvSpPr>
          <p:nvPr>
            <p:ph type="body"/>
          </p:nvPr>
        </p:nvSpPr>
        <p:spPr>
          <a:xfrm>
            <a:off x="457200" y="2761920"/>
            <a:ext cx="822924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597960" y="2152440"/>
            <a:ext cx="8221680" cy="838440"/>
          </a:xfrm>
          <a:prstGeom prst="rect">
            <a:avLst/>
          </a:prstGeom>
        </p:spPr>
        <p:txBody>
          <a:bodyPr lIns="0" rIns="0" tIns="0" bIns="0" anchor="ctr"/>
          <a:p>
            <a:endParaRPr b="0" lang="en-AU" sz="1400" spc="-1" strike="noStrike">
              <a:solidFill>
                <a:srgbClr val="000000"/>
              </a:solidFill>
              <a:latin typeface="Arial"/>
            </a:endParaRPr>
          </a:p>
        </p:txBody>
      </p:sp>
      <p:sp>
        <p:nvSpPr>
          <p:cNvPr id="155" name="PlaceHolder 2"/>
          <p:cNvSpPr>
            <a:spLocks noGrp="1"/>
          </p:cNvSpPr>
          <p:nvPr>
            <p:ph type="body"/>
          </p:nvPr>
        </p:nvSpPr>
        <p:spPr>
          <a:xfrm>
            <a:off x="457200" y="1203480"/>
            <a:ext cx="822924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56" name="PlaceHolder 3"/>
          <p:cNvSpPr>
            <a:spLocks noGrp="1"/>
          </p:cNvSpPr>
          <p:nvPr>
            <p:ph type="body"/>
          </p:nvPr>
        </p:nvSpPr>
        <p:spPr>
          <a:xfrm>
            <a:off x="457200" y="2761920"/>
            <a:ext cx="822924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597960" y="2152440"/>
            <a:ext cx="8221680" cy="838440"/>
          </a:xfrm>
          <a:prstGeom prst="rect">
            <a:avLst/>
          </a:prstGeom>
        </p:spPr>
        <p:txBody>
          <a:bodyPr lIns="0" rIns="0" tIns="0" bIns="0" anchor="ctr"/>
          <a:p>
            <a:endParaRPr b="0" lang="en-AU" sz="1400" spc="-1" strike="noStrike">
              <a:solidFill>
                <a:srgbClr val="000000"/>
              </a:solidFill>
              <a:latin typeface="Arial"/>
            </a:endParaRPr>
          </a:p>
        </p:txBody>
      </p:sp>
      <p:sp>
        <p:nvSpPr>
          <p:cNvPr id="158" name="PlaceHolder 2"/>
          <p:cNvSpPr>
            <a:spLocks noGrp="1"/>
          </p:cNvSpPr>
          <p:nvPr>
            <p:ph type="body"/>
          </p:nvPr>
        </p:nvSpPr>
        <p:spPr>
          <a:xfrm>
            <a:off x="45720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5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60" name="PlaceHolder 4"/>
          <p:cNvSpPr>
            <a:spLocks noGrp="1"/>
          </p:cNvSpPr>
          <p:nvPr>
            <p:ph type="body"/>
          </p:nvPr>
        </p:nvSpPr>
        <p:spPr>
          <a:xfrm>
            <a:off x="457200" y="276192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61" name="PlaceHolder 5"/>
          <p:cNvSpPr>
            <a:spLocks noGrp="1"/>
          </p:cNvSpPr>
          <p:nvPr>
            <p:ph type="body"/>
          </p:nvPr>
        </p:nvSpPr>
        <p:spPr>
          <a:xfrm>
            <a:off x="4674240" y="276192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597960" y="2152440"/>
            <a:ext cx="8221680" cy="838440"/>
          </a:xfrm>
          <a:prstGeom prst="rect">
            <a:avLst/>
          </a:prstGeom>
        </p:spPr>
        <p:txBody>
          <a:bodyPr lIns="0" rIns="0" tIns="0" bIns="0" anchor="ctr"/>
          <a:p>
            <a:endParaRPr b="0" lang="en-AU" sz="1400" spc="-1" strike="noStrike">
              <a:solidFill>
                <a:srgbClr val="000000"/>
              </a:solidFill>
              <a:latin typeface="Arial"/>
            </a:endParaRPr>
          </a:p>
        </p:txBody>
      </p:sp>
      <p:sp>
        <p:nvSpPr>
          <p:cNvPr id="163" name="PlaceHolder 2"/>
          <p:cNvSpPr>
            <a:spLocks noGrp="1"/>
          </p:cNvSpPr>
          <p:nvPr>
            <p:ph type="body"/>
          </p:nvPr>
        </p:nvSpPr>
        <p:spPr>
          <a:xfrm>
            <a:off x="457200" y="120348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64" name="PlaceHolder 3"/>
          <p:cNvSpPr>
            <a:spLocks noGrp="1"/>
          </p:cNvSpPr>
          <p:nvPr>
            <p:ph type="body"/>
          </p:nvPr>
        </p:nvSpPr>
        <p:spPr>
          <a:xfrm>
            <a:off x="3239640" y="120348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65" name="PlaceHolder 4"/>
          <p:cNvSpPr>
            <a:spLocks noGrp="1"/>
          </p:cNvSpPr>
          <p:nvPr>
            <p:ph type="body"/>
          </p:nvPr>
        </p:nvSpPr>
        <p:spPr>
          <a:xfrm>
            <a:off x="6022080" y="120348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66" name="PlaceHolder 5"/>
          <p:cNvSpPr>
            <a:spLocks noGrp="1"/>
          </p:cNvSpPr>
          <p:nvPr>
            <p:ph type="body"/>
          </p:nvPr>
        </p:nvSpPr>
        <p:spPr>
          <a:xfrm>
            <a:off x="457200" y="276192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67" name="PlaceHolder 6"/>
          <p:cNvSpPr>
            <a:spLocks noGrp="1"/>
          </p:cNvSpPr>
          <p:nvPr>
            <p:ph type="body"/>
          </p:nvPr>
        </p:nvSpPr>
        <p:spPr>
          <a:xfrm>
            <a:off x="3239640" y="276192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68" name="PlaceHolder 7"/>
          <p:cNvSpPr>
            <a:spLocks noGrp="1"/>
          </p:cNvSpPr>
          <p:nvPr>
            <p:ph type="body"/>
          </p:nvPr>
        </p:nvSpPr>
        <p:spPr>
          <a:xfrm>
            <a:off x="6022080" y="276192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597960" y="2152440"/>
            <a:ext cx="8221680" cy="838440"/>
          </a:xfrm>
          <a:prstGeom prst="rect">
            <a:avLst/>
          </a:prstGeom>
        </p:spPr>
        <p:txBody>
          <a:bodyPr lIns="0" rIns="0" tIns="0" bIns="0" anchor="ctr"/>
          <a:p>
            <a:endParaRPr b="0" lang="en-AU"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597960" y="2152440"/>
            <a:ext cx="8221680" cy="3887640"/>
          </a:xfrm>
          <a:prstGeom prst="rect">
            <a:avLst/>
          </a:prstGeom>
        </p:spPr>
        <p:txBody>
          <a:bodyPr lIns="0" rIns="0" tIns="0" bIns="0" anchor="ctr"/>
          <a:p>
            <a:pPr algn="ctr"/>
            <a:endParaRPr b="0" lang="en-AU"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597960" y="2152440"/>
            <a:ext cx="8221680" cy="838440"/>
          </a:xfrm>
          <a:prstGeom prst="rect">
            <a:avLst/>
          </a:prstGeom>
        </p:spPr>
        <p:txBody>
          <a:bodyPr lIns="0" rIns="0" tIns="0" bIns="0" anchor="ctr"/>
          <a:p>
            <a:endParaRPr b="0" lang="en-AU" sz="1400" spc="-1" strike="noStrike">
              <a:solidFill>
                <a:srgbClr val="000000"/>
              </a:solidFill>
              <a:latin typeface="Arial"/>
            </a:endParaRPr>
          </a:p>
        </p:txBody>
      </p:sp>
      <p:sp>
        <p:nvSpPr>
          <p:cNvPr id="13" name="PlaceHolder 2"/>
          <p:cNvSpPr>
            <a:spLocks noGrp="1"/>
          </p:cNvSpPr>
          <p:nvPr>
            <p:ph type="body"/>
          </p:nvPr>
        </p:nvSpPr>
        <p:spPr>
          <a:xfrm>
            <a:off x="45720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AU" sz="1400" spc="-1" strike="noStrike">
              <a:solidFill>
                <a:srgbClr val="000000"/>
              </a:solidFill>
              <a:latin typeface="Arial"/>
            </a:endParaRPr>
          </a:p>
        </p:txBody>
      </p:sp>
      <p:sp>
        <p:nvSpPr>
          <p:cNvPr id="15" name="PlaceHolder 4"/>
          <p:cNvSpPr>
            <a:spLocks noGrp="1"/>
          </p:cNvSpPr>
          <p:nvPr>
            <p:ph type="body"/>
          </p:nvPr>
        </p:nvSpPr>
        <p:spPr>
          <a:xfrm>
            <a:off x="457200" y="276192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597960" y="2152440"/>
            <a:ext cx="8221680" cy="838440"/>
          </a:xfrm>
          <a:prstGeom prst="rect">
            <a:avLst/>
          </a:prstGeom>
        </p:spPr>
        <p:txBody>
          <a:bodyPr lIns="0" rIns="0" tIns="0" bIns="0" anchor="ctr"/>
          <a:p>
            <a:endParaRPr b="0" lang="en-AU" sz="1400" spc="-1" strike="noStrike">
              <a:solidFill>
                <a:srgbClr val="000000"/>
              </a:solidFill>
              <a:latin typeface="Arial"/>
            </a:endParaRPr>
          </a:p>
        </p:txBody>
      </p:sp>
      <p:sp>
        <p:nvSpPr>
          <p:cNvPr id="17" name="PlaceHolder 2"/>
          <p:cNvSpPr>
            <a:spLocks noGrp="1"/>
          </p:cNvSpPr>
          <p:nvPr>
            <p:ph type="body"/>
          </p:nvPr>
        </p:nvSpPr>
        <p:spPr>
          <a:xfrm>
            <a:off x="457200" y="1203480"/>
            <a:ext cx="4015800" cy="2982960"/>
          </a:xfrm>
          <a:prstGeom prst="rect">
            <a:avLst/>
          </a:prstGeom>
        </p:spPr>
        <p:txBody>
          <a:bodyPr lIns="0" rIns="0" tIns="0" bIns="0">
            <a:normAutofit/>
          </a:bodyPr>
          <a:p>
            <a:endParaRPr b="0" lang="en-AU" sz="1400" spc="-1" strike="noStrike">
              <a:solidFill>
                <a:srgbClr val="000000"/>
              </a:solidFill>
              <a:latin typeface="Arial"/>
            </a:endParaRPr>
          </a:p>
        </p:txBody>
      </p:sp>
      <p:sp>
        <p:nvSpPr>
          <p:cNvPr id="1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9" name="PlaceHolder 4"/>
          <p:cNvSpPr>
            <a:spLocks noGrp="1"/>
          </p:cNvSpPr>
          <p:nvPr>
            <p:ph type="body"/>
          </p:nvPr>
        </p:nvSpPr>
        <p:spPr>
          <a:xfrm>
            <a:off x="4674240" y="276192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597960" y="2152440"/>
            <a:ext cx="8221680" cy="838440"/>
          </a:xfrm>
          <a:prstGeom prst="rect">
            <a:avLst/>
          </a:prstGeom>
        </p:spPr>
        <p:txBody>
          <a:bodyPr lIns="0" rIns="0" tIns="0" bIns="0" anchor="ctr"/>
          <a:p>
            <a:endParaRPr b="0" lang="en-AU" sz="1400" spc="-1" strike="noStrike">
              <a:solidFill>
                <a:srgbClr val="000000"/>
              </a:solidFill>
              <a:latin typeface="Arial"/>
            </a:endParaRPr>
          </a:p>
        </p:txBody>
      </p:sp>
      <p:sp>
        <p:nvSpPr>
          <p:cNvPr id="21" name="PlaceHolder 2"/>
          <p:cNvSpPr>
            <a:spLocks noGrp="1"/>
          </p:cNvSpPr>
          <p:nvPr>
            <p:ph type="body"/>
          </p:nvPr>
        </p:nvSpPr>
        <p:spPr>
          <a:xfrm>
            <a:off x="45720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2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23" name="PlaceHolder 4"/>
          <p:cNvSpPr>
            <a:spLocks noGrp="1"/>
          </p:cNvSpPr>
          <p:nvPr>
            <p:ph type="body"/>
          </p:nvPr>
        </p:nvSpPr>
        <p:spPr>
          <a:xfrm>
            <a:off x="457200" y="2761920"/>
            <a:ext cx="822924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jpe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jpe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311760" y="410040"/>
            <a:ext cx="8520120" cy="607320"/>
          </a:xfrm>
          <a:prstGeom prst="rect">
            <a:avLst/>
          </a:prstGeom>
        </p:spPr>
        <p:txBody>
          <a:bodyPr tIns="91440" bIns="91440"/>
          <a:p>
            <a:r>
              <a:rPr b="0" lang="en-AU" sz="3000" spc="-1" strike="noStrike">
                <a:solidFill>
                  <a:srgbClr val="000000"/>
                </a:solidFill>
                <a:latin typeface="Arial"/>
              </a:rPr>
              <a:t>Click to </a:t>
            </a:r>
            <a:r>
              <a:rPr b="0" lang="en-AU" sz="3000" spc="-1" strike="noStrike">
                <a:solidFill>
                  <a:srgbClr val="000000"/>
                </a:solidFill>
                <a:latin typeface="Arial"/>
              </a:rPr>
              <a:t>edit the </a:t>
            </a:r>
            <a:r>
              <a:rPr b="0" lang="en-AU" sz="3000" spc="-1" strike="noStrike">
                <a:solidFill>
                  <a:srgbClr val="000000"/>
                </a:solidFill>
                <a:latin typeface="Arial"/>
              </a:rPr>
              <a:t>title text </a:t>
            </a:r>
            <a:r>
              <a:rPr b="0" lang="en-AU" sz="3000" spc="-1" strike="noStrike">
                <a:solidFill>
                  <a:srgbClr val="000000"/>
                </a:solidFill>
                <a:latin typeface="Arial"/>
              </a:rPr>
              <a:t>format</a:t>
            </a:r>
            <a:endParaRPr b="0" lang="en-AU" sz="3000" spc="-1" strike="noStrike">
              <a:solidFill>
                <a:srgbClr val="000000"/>
              </a:solidFill>
              <a:latin typeface="Arial"/>
            </a:endParaRPr>
          </a:p>
        </p:txBody>
      </p:sp>
      <p:sp>
        <p:nvSpPr>
          <p:cNvPr id="1" name="PlaceHolder 2"/>
          <p:cNvSpPr>
            <a:spLocks noGrp="1"/>
          </p:cNvSpPr>
          <p:nvPr>
            <p:ph type="sldNum"/>
          </p:nvPr>
        </p:nvSpPr>
        <p:spPr>
          <a:xfrm>
            <a:off x="8460360" y="4651200"/>
            <a:ext cx="548280" cy="393120"/>
          </a:xfrm>
          <a:prstGeom prst="rect">
            <a:avLst/>
          </a:prstGeom>
        </p:spPr>
        <p:txBody>
          <a:bodyPr tIns="91440" bIns="91440" anchor="ctr"/>
          <a:p>
            <a:pPr algn="r">
              <a:lnSpc>
                <a:spcPct val="100000"/>
              </a:lnSpc>
            </a:pPr>
            <a:fld id="{61163E20-D0E7-456A-A931-278B72089427}" type="slidenum">
              <a:rPr b="0" lang="en-AU" sz="1000" spc="-1" strike="noStrike">
                <a:solidFill>
                  <a:srgbClr val="434343"/>
                </a:solidFill>
                <a:latin typeface="Roboto"/>
                <a:ea typeface="Roboto"/>
              </a:rPr>
              <a:t>18</a:t>
            </a:fld>
            <a:endParaRPr b="0" lang="en-AU" sz="1000" spc="-1" strike="noStrike">
              <a:latin typeface="Times New Roman"/>
            </a:endParaRPr>
          </a:p>
        </p:txBody>
      </p:sp>
      <p:sp>
        <p:nvSpPr>
          <p:cNvPr id="2"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1400" spc="-1" strike="noStrike">
                <a:solidFill>
                  <a:srgbClr val="000000"/>
                </a:solidFill>
                <a:latin typeface="Arial"/>
              </a:rPr>
              <a:t>Click to edit the outline text format</a:t>
            </a:r>
            <a:endParaRPr b="0" lang="en-AU"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400" spc="-1" strike="noStrike">
                <a:solidFill>
                  <a:srgbClr val="000000"/>
                </a:solidFill>
                <a:latin typeface="Arial"/>
              </a:rPr>
              <a:t>Second Outline Level</a:t>
            </a:r>
            <a:endParaRPr b="0" lang="en-AU"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400" spc="-1" strike="noStrike">
                <a:solidFill>
                  <a:srgbClr val="000000"/>
                </a:solidFill>
                <a:latin typeface="Arial"/>
              </a:rPr>
              <a:t>Third Outline Level</a:t>
            </a:r>
            <a:endParaRPr b="0" lang="en-AU"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400" spc="-1" strike="noStrike">
                <a:solidFill>
                  <a:srgbClr val="000000"/>
                </a:solidFill>
                <a:latin typeface="Arial"/>
              </a:rPr>
              <a:t>Fourth Outline Level</a:t>
            </a:r>
            <a:endParaRPr b="0" lang="en-AU"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2000" spc="-1" strike="noStrike">
                <a:solidFill>
                  <a:srgbClr val="000000"/>
                </a:solidFill>
                <a:latin typeface="Arial"/>
              </a:rPr>
              <a:t>Fifth Outline </a:t>
            </a:r>
            <a:r>
              <a:rPr b="0" lang="en-AU" sz="2000" spc="-1" strike="noStrike">
                <a:solidFill>
                  <a:srgbClr val="000000"/>
                </a:solidFill>
                <a:latin typeface="Arial"/>
              </a:rPr>
              <a:t>Level</a:t>
            </a:r>
            <a:endParaRPr b="0" lang="en-AU"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2000" spc="-1" strike="noStrike">
                <a:solidFill>
                  <a:srgbClr val="000000"/>
                </a:solidFill>
                <a:latin typeface="Arial"/>
              </a:rPr>
              <a:t>Sixth Outline </a:t>
            </a:r>
            <a:r>
              <a:rPr b="0" lang="en-AU" sz="2000" spc="-1" strike="noStrike">
                <a:solidFill>
                  <a:srgbClr val="000000"/>
                </a:solidFill>
                <a:latin typeface="Arial"/>
              </a:rPr>
              <a:t>Level</a:t>
            </a:r>
            <a:endParaRPr b="0" lang="en-AU"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2000" spc="-1" strike="noStrike">
                <a:solidFill>
                  <a:srgbClr val="000000"/>
                </a:solidFill>
                <a:latin typeface="Arial"/>
              </a:rPr>
              <a:t>Seventh </a:t>
            </a:r>
            <a:r>
              <a:rPr b="0" lang="en-AU" sz="2000" spc="-1" strike="noStrike">
                <a:solidFill>
                  <a:srgbClr val="000000"/>
                </a:solidFill>
                <a:latin typeface="Arial"/>
              </a:rPr>
              <a:t>Outline </a:t>
            </a:r>
            <a:r>
              <a:rPr b="0" lang="en-AU" sz="2000" spc="-1" strike="noStrike">
                <a:solidFill>
                  <a:srgbClr val="000000"/>
                </a:solidFill>
                <a:latin typeface="Arial"/>
              </a:rPr>
              <a:t>Level</a:t>
            </a:r>
            <a:endParaRPr b="0" lang="en-AU"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grpSp>
        <p:nvGrpSpPr>
          <p:cNvPr id="39" name="Group 1"/>
          <p:cNvGrpSpPr/>
          <p:nvPr/>
        </p:nvGrpSpPr>
        <p:grpSpPr>
          <a:xfrm>
            <a:off x="6098760" y="0"/>
            <a:ext cx="3045240" cy="2030400"/>
            <a:chOff x="6098760" y="0"/>
            <a:chExt cx="3045240" cy="2030400"/>
          </a:xfrm>
        </p:grpSpPr>
        <p:sp>
          <p:nvSpPr>
            <p:cNvPr id="40" name="CustomShape 2"/>
            <p:cNvSpPr/>
            <p:nvPr/>
          </p:nvSpPr>
          <p:spPr>
            <a:xfrm>
              <a:off x="8128800" y="0"/>
              <a:ext cx="1014840" cy="1014840"/>
            </a:xfrm>
            <a:prstGeom prst="rect">
              <a:avLst/>
            </a:prstGeom>
            <a:solidFill>
              <a:schemeClr val="accent1"/>
            </a:solidFill>
            <a:ln>
              <a:noFill/>
            </a:ln>
          </p:spPr>
          <p:style>
            <a:lnRef idx="0"/>
            <a:fillRef idx="0"/>
            <a:effectRef idx="0"/>
            <a:fontRef idx="minor"/>
          </p:style>
        </p:sp>
        <p:sp>
          <p:nvSpPr>
            <p:cNvPr id="41" name="CustomShape 3"/>
            <p:cNvSpPr/>
            <p:nvPr/>
          </p:nvSpPr>
          <p:spPr>
            <a:xfrm flipH="1">
              <a:off x="7112880" y="0"/>
              <a:ext cx="1014840" cy="1014840"/>
            </a:xfrm>
            <a:prstGeom prst="rtTriangle">
              <a:avLst/>
            </a:prstGeom>
            <a:solidFill>
              <a:schemeClr val="accent2"/>
            </a:solidFill>
            <a:ln>
              <a:noFill/>
            </a:ln>
          </p:spPr>
          <p:style>
            <a:lnRef idx="0"/>
            <a:fillRef idx="0"/>
            <a:effectRef idx="0"/>
            <a:fontRef idx="minor"/>
          </p:style>
        </p:sp>
        <p:sp>
          <p:nvSpPr>
            <p:cNvPr id="42" name="CustomShape 4"/>
            <p:cNvSpPr/>
            <p:nvPr/>
          </p:nvSpPr>
          <p:spPr>
            <a:xfrm flipH="1" rot="10800000">
              <a:off x="7113240" y="1015200"/>
              <a:ext cx="1014840" cy="1014840"/>
            </a:xfrm>
            <a:prstGeom prst="rtTriangle">
              <a:avLst/>
            </a:prstGeom>
            <a:solidFill>
              <a:schemeClr val="accent6"/>
            </a:solidFill>
            <a:ln>
              <a:noFill/>
            </a:ln>
          </p:spPr>
          <p:style>
            <a:lnRef idx="0"/>
            <a:fillRef idx="0"/>
            <a:effectRef idx="0"/>
            <a:fontRef idx="minor"/>
          </p:style>
        </p:sp>
        <p:sp>
          <p:nvSpPr>
            <p:cNvPr id="43" name="CustomShape 5"/>
            <p:cNvSpPr/>
            <p:nvPr/>
          </p:nvSpPr>
          <p:spPr>
            <a:xfrm rot="10800000">
              <a:off x="6098760" y="360"/>
              <a:ext cx="1014840" cy="1014840"/>
            </a:xfrm>
            <a:prstGeom prst="rtTriangle">
              <a:avLst/>
            </a:prstGeom>
            <a:solidFill>
              <a:schemeClr val="accent1"/>
            </a:solidFill>
            <a:ln>
              <a:noFill/>
            </a:ln>
          </p:spPr>
          <p:style>
            <a:lnRef idx="0"/>
            <a:fillRef idx="0"/>
            <a:effectRef idx="0"/>
            <a:fontRef idx="minor"/>
          </p:style>
        </p:sp>
        <p:sp>
          <p:nvSpPr>
            <p:cNvPr id="44" name="CustomShape 6"/>
            <p:cNvSpPr/>
            <p:nvPr/>
          </p:nvSpPr>
          <p:spPr>
            <a:xfrm rot="10800000">
              <a:off x="8129160" y="1015560"/>
              <a:ext cx="1014840" cy="1014840"/>
            </a:xfrm>
            <a:prstGeom prst="rtTriangle">
              <a:avLst/>
            </a:prstGeom>
            <a:solidFill>
              <a:schemeClr val="accent6"/>
            </a:solidFill>
            <a:ln>
              <a:noFill/>
            </a:ln>
          </p:spPr>
          <p:style>
            <a:lnRef idx="0"/>
            <a:fillRef idx="0"/>
            <a:effectRef idx="0"/>
            <a:fontRef idx="minor"/>
          </p:style>
        </p:sp>
      </p:grpSp>
      <p:sp>
        <p:nvSpPr>
          <p:cNvPr id="45" name="PlaceHolder 7"/>
          <p:cNvSpPr>
            <a:spLocks noGrp="1"/>
          </p:cNvSpPr>
          <p:nvPr>
            <p:ph type="title"/>
          </p:nvPr>
        </p:nvSpPr>
        <p:spPr>
          <a:xfrm>
            <a:off x="597960" y="2152440"/>
            <a:ext cx="8221680" cy="838440"/>
          </a:xfrm>
          <a:prstGeom prst="rect">
            <a:avLst/>
          </a:prstGeom>
        </p:spPr>
        <p:txBody>
          <a:bodyPr tIns="91440" bIns="91440" anchor="ctr"/>
          <a:p>
            <a:r>
              <a:rPr b="0" lang="en-AU" sz="4200" spc="-1" strike="noStrike">
                <a:solidFill>
                  <a:srgbClr val="000000"/>
                </a:solidFill>
                <a:latin typeface="Arial"/>
              </a:rPr>
              <a:t>Click to edit the title text format</a:t>
            </a:r>
            <a:endParaRPr b="0" lang="en-AU" sz="4200" spc="-1" strike="noStrike">
              <a:solidFill>
                <a:srgbClr val="000000"/>
              </a:solidFill>
              <a:latin typeface="Arial"/>
            </a:endParaRPr>
          </a:p>
        </p:txBody>
      </p:sp>
      <p:sp>
        <p:nvSpPr>
          <p:cNvPr id="46" name="PlaceHolder 8"/>
          <p:cNvSpPr>
            <a:spLocks noGrp="1"/>
          </p:cNvSpPr>
          <p:nvPr>
            <p:ph type="sldNum"/>
          </p:nvPr>
        </p:nvSpPr>
        <p:spPr>
          <a:xfrm>
            <a:off x="8460360" y="4651200"/>
            <a:ext cx="548280" cy="393120"/>
          </a:xfrm>
          <a:prstGeom prst="rect">
            <a:avLst/>
          </a:prstGeom>
        </p:spPr>
        <p:txBody>
          <a:bodyPr tIns="91440" bIns="91440" anchor="ctr"/>
          <a:p>
            <a:pPr algn="r">
              <a:lnSpc>
                <a:spcPct val="100000"/>
              </a:lnSpc>
            </a:pPr>
            <a:fld id="{763C3DA7-D6FE-4272-A81F-653BFA779E1E}" type="slidenum">
              <a:rPr b="0" lang="en-AU" sz="1000" spc="-1" strike="noStrike">
                <a:solidFill>
                  <a:srgbClr val="ffffff"/>
                </a:solidFill>
                <a:latin typeface="Roboto"/>
                <a:ea typeface="Roboto"/>
              </a:rPr>
              <a:t>&lt;number&gt;</a:t>
            </a:fld>
            <a:endParaRPr b="0" lang="en-AU" sz="1000" spc="-1" strike="noStrike">
              <a:latin typeface="Times New Roman"/>
            </a:endParaRPr>
          </a:p>
        </p:txBody>
      </p:sp>
      <p:sp>
        <p:nvSpPr>
          <p:cNvPr id="47" name="PlaceHolder 9"/>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1400" spc="-1" strike="noStrike">
                <a:solidFill>
                  <a:srgbClr val="000000"/>
                </a:solidFill>
                <a:latin typeface="Arial"/>
              </a:rPr>
              <a:t>Click to edit the outline text format</a:t>
            </a:r>
            <a:endParaRPr b="0" lang="en-AU"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400" spc="-1" strike="noStrike">
                <a:solidFill>
                  <a:srgbClr val="000000"/>
                </a:solidFill>
                <a:latin typeface="Arial"/>
              </a:rPr>
              <a:t>Second Outline Level</a:t>
            </a:r>
            <a:endParaRPr b="0" lang="en-AU"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400" spc="-1" strike="noStrike">
                <a:solidFill>
                  <a:srgbClr val="000000"/>
                </a:solidFill>
                <a:latin typeface="Arial"/>
              </a:rPr>
              <a:t>Third Outline Level</a:t>
            </a:r>
            <a:endParaRPr b="0" lang="en-AU"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400" spc="-1" strike="noStrike">
                <a:solidFill>
                  <a:srgbClr val="000000"/>
                </a:solidFill>
                <a:latin typeface="Arial"/>
              </a:rPr>
              <a:t>Fourth Outline Level</a:t>
            </a:r>
            <a:endParaRPr b="0" lang="en-AU"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2000" spc="-1" strike="noStrike">
                <a:solidFill>
                  <a:srgbClr val="000000"/>
                </a:solidFill>
                <a:latin typeface="Arial"/>
              </a:rPr>
              <a:t>Fifth Outline Level</a:t>
            </a:r>
            <a:endParaRPr b="0" lang="en-AU"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2000" spc="-1" strike="noStrike">
                <a:solidFill>
                  <a:srgbClr val="000000"/>
                </a:solidFill>
                <a:latin typeface="Arial"/>
              </a:rPr>
              <a:t>Sixth Outline Level</a:t>
            </a:r>
            <a:endParaRPr b="0" lang="en-AU"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2000" spc="-1" strike="noStrike">
                <a:solidFill>
                  <a:srgbClr val="000000"/>
                </a:solidFill>
                <a:latin typeface="Arial"/>
              </a:rPr>
              <a:t>Seventh Outline Level</a:t>
            </a:r>
            <a:endParaRPr b="0" lang="en-AU"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grpSp>
        <p:nvGrpSpPr>
          <p:cNvPr id="84" name="Group 1"/>
          <p:cNvGrpSpPr/>
          <p:nvPr/>
        </p:nvGrpSpPr>
        <p:grpSpPr>
          <a:xfrm>
            <a:off x="0" y="3903840"/>
            <a:ext cx="9144000" cy="1239480"/>
            <a:chOff x="0" y="3903840"/>
            <a:chExt cx="9144000" cy="1239480"/>
          </a:xfrm>
        </p:grpSpPr>
        <p:sp>
          <p:nvSpPr>
            <p:cNvPr id="85" name="CustomShape 2"/>
            <p:cNvSpPr/>
            <p:nvPr/>
          </p:nvSpPr>
          <p:spPr>
            <a:xfrm>
              <a:off x="8154720" y="3903840"/>
              <a:ext cx="988920" cy="987480"/>
            </a:xfrm>
            <a:prstGeom prst="rtTriangle">
              <a:avLst/>
            </a:prstGeom>
            <a:solidFill>
              <a:schemeClr val="accent5"/>
            </a:solidFill>
            <a:ln>
              <a:noFill/>
            </a:ln>
          </p:spPr>
          <p:style>
            <a:lnRef idx="0"/>
            <a:fillRef idx="0"/>
            <a:effectRef idx="0"/>
            <a:fontRef idx="minor"/>
          </p:style>
        </p:sp>
        <p:sp>
          <p:nvSpPr>
            <p:cNvPr id="86" name="CustomShape 3"/>
            <p:cNvSpPr/>
            <p:nvPr/>
          </p:nvSpPr>
          <p:spPr>
            <a:xfrm flipH="1">
              <a:off x="6180480" y="3903840"/>
              <a:ext cx="988920" cy="987480"/>
            </a:xfrm>
            <a:prstGeom prst="rtTriangle">
              <a:avLst/>
            </a:prstGeom>
            <a:solidFill>
              <a:schemeClr val="accent5"/>
            </a:solidFill>
            <a:ln>
              <a:noFill/>
            </a:ln>
          </p:spPr>
          <p:style>
            <a:lnRef idx="0"/>
            <a:fillRef idx="0"/>
            <a:effectRef idx="0"/>
            <a:fontRef idx="minor"/>
          </p:style>
        </p:sp>
        <p:sp>
          <p:nvSpPr>
            <p:cNvPr id="87" name="CustomShape 4"/>
            <p:cNvSpPr/>
            <p:nvPr/>
          </p:nvSpPr>
          <p:spPr>
            <a:xfrm>
              <a:off x="7170120" y="3903840"/>
              <a:ext cx="988920" cy="987480"/>
            </a:xfrm>
            <a:prstGeom prst="rect">
              <a:avLst/>
            </a:prstGeom>
            <a:solidFill>
              <a:schemeClr val="accent4"/>
            </a:solidFill>
            <a:ln>
              <a:noFill/>
            </a:ln>
          </p:spPr>
          <p:style>
            <a:lnRef idx="0"/>
            <a:fillRef idx="0"/>
            <a:effectRef idx="0"/>
            <a:fontRef idx="minor"/>
          </p:style>
        </p:sp>
        <p:sp>
          <p:nvSpPr>
            <p:cNvPr id="88" name="CustomShape 5"/>
            <p:cNvSpPr/>
            <p:nvPr/>
          </p:nvSpPr>
          <p:spPr>
            <a:xfrm rot="10800000">
              <a:off x="8155080" y="3904200"/>
              <a:ext cx="988920" cy="987480"/>
            </a:xfrm>
            <a:prstGeom prst="rtTriangle">
              <a:avLst/>
            </a:prstGeom>
            <a:solidFill>
              <a:schemeClr val="accent3"/>
            </a:solidFill>
            <a:ln>
              <a:noFill/>
            </a:ln>
          </p:spPr>
          <p:style>
            <a:lnRef idx="0"/>
            <a:fillRef idx="0"/>
            <a:effectRef idx="0"/>
            <a:fontRef idx="minor"/>
          </p:style>
        </p:sp>
        <p:sp>
          <p:nvSpPr>
            <p:cNvPr id="89" name="CustomShape 6"/>
            <p:cNvSpPr/>
            <p:nvPr/>
          </p:nvSpPr>
          <p:spPr>
            <a:xfrm>
              <a:off x="0" y="4891680"/>
              <a:ext cx="9143640" cy="251640"/>
            </a:xfrm>
            <a:prstGeom prst="rect">
              <a:avLst/>
            </a:prstGeom>
            <a:solidFill>
              <a:schemeClr val="dk1"/>
            </a:solidFill>
            <a:ln>
              <a:noFill/>
            </a:ln>
          </p:spPr>
          <p:style>
            <a:lnRef idx="0"/>
            <a:fillRef idx="0"/>
            <a:effectRef idx="0"/>
            <a:fontRef idx="minor"/>
          </p:style>
        </p:sp>
      </p:grpSp>
      <p:sp>
        <p:nvSpPr>
          <p:cNvPr id="90" name="PlaceHolder 7"/>
          <p:cNvSpPr>
            <a:spLocks noGrp="1"/>
          </p:cNvSpPr>
          <p:nvPr>
            <p:ph type="title"/>
          </p:nvPr>
        </p:nvSpPr>
        <p:spPr>
          <a:xfrm>
            <a:off x="311760" y="410040"/>
            <a:ext cx="8520120" cy="607320"/>
          </a:xfrm>
          <a:prstGeom prst="rect">
            <a:avLst/>
          </a:prstGeom>
        </p:spPr>
        <p:txBody>
          <a:bodyPr tIns="91440" bIns="91440"/>
          <a:p>
            <a:r>
              <a:rPr b="0" lang="en-AU" sz="3000" spc="-1" strike="noStrike">
                <a:solidFill>
                  <a:srgbClr val="000000"/>
                </a:solidFill>
                <a:latin typeface="Arial"/>
              </a:rPr>
              <a:t>Click to edit the title text format</a:t>
            </a:r>
            <a:endParaRPr b="0" lang="en-AU" sz="3000" spc="-1" strike="noStrike">
              <a:solidFill>
                <a:srgbClr val="000000"/>
              </a:solidFill>
              <a:latin typeface="Arial"/>
            </a:endParaRPr>
          </a:p>
        </p:txBody>
      </p:sp>
      <p:sp>
        <p:nvSpPr>
          <p:cNvPr id="91" name="PlaceHolder 8"/>
          <p:cNvSpPr>
            <a:spLocks noGrp="1"/>
          </p:cNvSpPr>
          <p:nvPr>
            <p:ph type="body"/>
          </p:nvPr>
        </p:nvSpPr>
        <p:spPr>
          <a:xfrm>
            <a:off x="311760" y="1229760"/>
            <a:ext cx="8520120" cy="3338640"/>
          </a:xfrm>
          <a:prstGeom prst="rect">
            <a:avLst/>
          </a:prstGeom>
        </p:spPr>
        <p:txBody>
          <a:bodyPr tIns="91440" bIns="91440"/>
          <a:p>
            <a:pPr marL="432000" indent="-324000">
              <a:spcBef>
                <a:spcPts val="1417"/>
              </a:spcBef>
              <a:buClr>
                <a:srgbClr val="000000"/>
              </a:buClr>
              <a:buSzPct val="45000"/>
              <a:buFont typeface="Wingdings" charset="2"/>
              <a:buChar char=""/>
            </a:pPr>
            <a:r>
              <a:rPr b="0" lang="en-AU" sz="1800" spc="-1" strike="noStrike">
                <a:solidFill>
                  <a:srgbClr val="000000"/>
                </a:solidFill>
                <a:latin typeface="Arial"/>
              </a:rPr>
              <a:t>Click to edit the outline text format</a:t>
            </a:r>
            <a:endParaRPr b="0" lang="en-A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800" spc="-1" strike="noStrike">
                <a:solidFill>
                  <a:srgbClr val="000000"/>
                </a:solidFill>
                <a:latin typeface="Arial"/>
              </a:rPr>
              <a:t>Second Outline Level</a:t>
            </a:r>
            <a:endParaRPr b="0" lang="en-A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800" spc="-1" strike="noStrike">
                <a:solidFill>
                  <a:srgbClr val="000000"/>
                </a:solidFill>
                <a:latin typeface="Arial"/>
              </a:rPr>
              <a:t>Third Outline Level</a:t>
            </a:r>
            <a:endParaRPr b="0" lang="en-A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800" spc="-1" strike="noStrike">
                <a:solidFill>
                  <a:srgbClr val="000000"/>
                </a:solidFill>
                <a:latin typeface="Arial"/>
              </a:rPr>
              <a:t>Fourth Outline Level</a:t>
            </a:r>
            <a:endParaRPr b="0" lang="en-A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800" spc="-1" strike="noStrike">
                <a:solidFill>
                  <a:srgbClr val="000000"/>
                </a:solidFill>
                <a:latin typeface="Arial"/>
              </a:rPr>
              <a:t>Fifth Outline Level</a:t>
            </a:r>
            <a:endParaRPr b="0" lang="en-A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800" spc="-1" strike="noStrike">
                <a:solidFill>
                  <a:srgbClr val="000000"/>
                </a:solidFill>
                <a:latin typeface="Arial"/>
              </a:rPr>
              <a:t>Sixth Outline Level</a:t>
            </a:r>
            <a:endParaRPr b="0" lang="en-A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800" spc="-1" strike="noStrike">
                <a:solidFill>
                  <a:srgbClr val="000000"/>
                </a:solidFill>
                <a:latin typeface="Arial"/>
              </a:rPr>
              <a:t>Seventh Outline Level</a:t>
            </a:r>
            <a:endParaRPr b="0" lang="en-AU" sz="1800" spc="-1" strike="noStrike">
              <a:solidFill>
                <a:srgbClr val="000000"/>
              </a:solidFill>
              <a:latin typeface="Arial"/>
            </a:endParaRPr>
          </a:p>
        </p:txBody>
      </p:sp>
      <p:sp>
        <p:nvSpPr>
          <p:cNvPr id="92" name="PlaceHolder 9"/>
          <p:cNvSpPr>
            <a:spLocks noGrp="1"/>
          </p:cNvSpPr>
          <p:nvPr>
            <p:ph type="sldNum"/>
          </p:nvPr>
        </p:nvSpPr>
        <p:spPr>
          <a:xfrm>
            <a:off x="8460360" y="4651200"/>
            <a:ext cx="548280" cy="393120"/>
          </a:xfrm>
          <a:prstGeom prst="rect">
            <a:avLst/>
          </a:prstGeom>
        </p:spPr>
        <p:txBody>
          <a:bodyPr tIns="91440" bIns="91440" anchor="ctr"/>
          <a:p>
            <a:pPr algn="r">
              <a:lnSpc>
                <a:spcPct val="100000"/>
              </a:lnSpc>
            </a:pPr>
            <a:fld id="{F4CA24CC-2B1C-4E73-A149-4F20E371469C}" type="slidenum">
              <a:rPr b="0" lang="en-AU" sz="1000" spc="-1" strike="noStrike">
                <a:solidFill>
                  <a:srgbClr val="ffffff"/>
                </a:solidFill>
                <a:latin typeface="Roboto"/>
                <a:ea typeface="Roboto"/>
              </a:rPr>
              <a:t>&lt;number&gt;</a:t>
            </a:fld>
            <a:endParaRPr b="0" lang="en-AU"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129" name="PlaceHolder 1"/>
          <p:cNvSpPr>
            <a:spLocks noGrp="1"/>
          </p:cNvSpPr>
          <p:nvPr>
            <p:ph type="title"/>
          </p:nvPr>
        </p:nvSpPr>
        <p:spPr>
          <a:xfrm>
            <a:off x="311760" y="410040"/>
            <a:ext cx="8520120" cy="607320"/>
          </a:xfrm>
          <a:prstGeom prst="rect">
            <a:avLst/>
          </a:prstGeom>
        </p:spPr>
        <p:txBody>
          <a:bodyPr tIns="91440" bIns="91440"/>
          <a:p>
            <a:r>
              <a:rPr b="0" lang="en-AU" sz="3000" spc="-1" strike="noStrike">
                <a:solidFill>
                  <a:srgbClr val="000000"/>
                </a:solidFill>
                <a:latin typeface="Arial"/>
              </a:rPr>
              <a:t>Click to edit the title text format</a:t>
            </a:r>
            <a:endParaRPr b="0" lang="en-AU" sz="3000" spc="-1" strike="noStrike">
              <a:solidFill>
                <a:srgbClr val="000000"/>
              </a:solidFill>
              <a:latin typeface="Arial"/>
            </a:endParaRPr>
          </a:p>
        </p:txBody>
      </p:sp>
      <p:sp>
        <p:nvSpPr>
          <p:cNvPr id="130" name="PlaceHolder 2"/>
          <p:cNvSpPr>
            <a:spLocks noGrp="1"/>
          </p:cNvSpPr>
          <p:nvPr>
            <p:ph type="body"/>
          </p:nvPr>
        </p:nvSpPr>
        <p:spPr>
          <a:xfrm>
            <a:off x="311760" y="1230120"/>
            <a:ext cx="3999600" cy="3338640"/>
          </a:xfrm>
          <a:prstGeom prst="rect">
            <a:avLst/>
          </a:prstGeom>
        </p:spPr>
        <p:txBody>
          <a:bodyPr tIns="91440" bIns="91440"/>
          <a:p>
            <a:pPr marL="432000" indent="-324000">
              <a:spcBef>
                <a:spcPts val="1417"/>
              </a:spcBef>
              <a:buClr>
                <a:srgbClr val="000000"/>
              </a:buClr>
              <a:buSzPct val="45000"/>
              <a:buFont typeface="Wingdings" charset="2"/>
              <a:buChar char=""/>
            </a:pPr>
            <a:r>
              <a:rPr b="0" lang="en-AU" sz="1400" spc="-1" strike="noStrike">
                <a:solidFill>
                  <a:srgbClr val="000000"/>
                </a:solidFill>
                <a:latin typeface="Arial"/>
              </a:rPr>
              <a:t>Click to edit the outline text format</a:t>
            </a:r>
            <a:endParaRPr b="0" lang="en-AU"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400" spc="-1" strike="noStrike">
                <a:solidFill>
                  <a:srgbClr val="000000"/>
                </a:solidFill>
                <a:latin typeface="Arial"/>
              </a:rPr>
              <a:t>Second Outline Level</a:t>
            </a:r>
            <a:endParaRPr b="0" lang="en-AU"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400" spc="-1" strike="noStrike">
                <a:solidFill>
                  <a:srgbClr val="000000"/>
                </a:solidFill>
                <a:latin typeface="Arial"/>
              </a:rPr>
              <a:t>Third Outline Level</a:t>
            </a:r>
            <a:endParaRPr b="0" lang="en-AU"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400" spc="-1" strike="noStrike">
                <a:solidFill>
                  <a:srgbClr val="000000"/>
                </a:solidFill>
                <a:latin typeface="Arial"/>
              </a:rPr>
              <a:t>Fourth Outline Level</a:t>
            </a:r>
            <a:endParaRPr b="0" lang="en-AU"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400" spc="-1" strike="noStrike">
                <a:solidFill>
                  <a:srgbClr val="000000"/>
                </a:solidFill>
                <a:latin typeface="Arial"/>
              </a:rPr>
              <a:t>Fifth Outline Level</a:t>
            </a:r>
            <a:endParaRPr b="0" lang="en-AU"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400" spc="-1" strike="noStrike">
                <a:solidFill>
                  <a:srgbClr val="000000"/>
                </a:solidFill>
                <a:latin typeface="Arial"/>
              </a:rPr>
              <a:t>Sixth Outline Level</a:t>
            </a:r>
            <a:endParaRPr b="0" lang="en-AU"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400" spc="-1" strike="noStrike">
                <a:solidFill>
                  <a:srgbClr val="000000"/>
                </a:solidFill>
                <a:latin typeface="Arial"/>
              </a:rPr>
              <a:t>Seventh Outline Level</a:t>
            </a:r>
            <a:endParaRPr b="0" lang="en-AU" sz="1400" spc="-1" strike="noStrike">
              <a:solidFill>
                <a:srgbClr val="000000"/>
              </a:solidFill>
              <a:latin typeface="Arial"/>
            </a:endParaRPr>
          </a:p>
        </p:txBody>
      </p:sp>
      <p:sp>
        <p:nvSpPr>
          <p:cNvPr id="131" name="PlaceHolder 3"/>
          <p:cNvSpPr>
            <a:spLocks noGrp="1"/>
          </p:cNvSpPr>
          <p:nvPr>
            <p:ph type="body"/>
          </p:nvPr>
        </p:nvSpPr>
        <p:spPr>
          <a:xfrm>
            <a:off x="4832280" y="1230120"/>
            <a:ext cx="3999600" cy="3338640"/>
          </a:xfrm>
          <a:prstGeom prst="rect">
            <a:avLst/>
          </a:prstGeom>
        </p:spPr>
        <p:txBody>
          <a:bodyPr tIns="91440" bIns="91440"/>
          <a:p>
            <a:pPr marL="432000" indent="-324000">
              <a:spcBef>
                <a:spcPts val="1417"/>
              </a:spcBef>
              <a:buClr>
                <a:srgbClr val="000000"/>
              </a:buClr>
              <a:buSzPct val="45000"/>
              <a:buFont typeface="Wingdings" charset="2"/>
              <a:buChar char=""/>
            </a:pPr>
            <a:r>
              <a:rPr b="0" lang="en-AU" sz="1400" spc="-1" strike="noStrike">
                <a:solidFill>
                  <a:srgbClr val="000000"/>
                </a:solidFill>
                <a:latin typeface="Arial"/>
              </a:rPr>
              <a:t>Click to edit the outline text format</a:t>
            </a:r>
            <a:endParaRPr b="0" lang="en-AU"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400" spc="-1" strike="noStrike">
                <a:solidFill>
                  <a:srgbClr val="000000"/>
                </a:solidFill>
                <a:latin typeface="Arial"/>
              </a:rPr>
              <a:t>Second Outline Level</a:t>
            </a:r>
            <a:endParaRPr b="0" lang="en-AU"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400" spc="-1" strike="noStrike">
                <a:solidFill>
                  <a:srgbClr val="000000"/>
                </a:solidFill>
                <a:latin typeface="Arial"/>
              </a:rPr>
              <a:t>Third Outline Level</a:t>
            </a:r>
            <a:endParaRPr b="0" lang="en-AU"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400" spc="-1" strike="noStrike">
                <a:solidFill>
                  <a:srgbClr val="000000"/>
                </a:solidFill>
                <a:latin typeface="Arial"/>
              </a:rPr>
              <a:t>Fourth Outline Level</a:t>
            </a:r>
            <a:endParaRPr b="0" lang="en-AU"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400" spc="-1" strike="noStrike">
                <a:solidFill>
                  <a:srgbClr val="000000"/>
                </a:solidFill>
                <a:latin typeface="Arial"/>
              </a:rPr>
              <a:t>Fifth Outline Level</a:t>
            </a:r>
            <a:endParaRPr b="0" lang="en-AU"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400" spc="-1" strike="noStrike">
                <a:solidFill>
                  <a:srgbClr val="000000"/>
                </a:solidFill>
                <a:latin typeface="Arial"/>
              </a:rPr>
              <a:t>Sixth Outline Level</a:t>
            </a:r>
            <a:endParaRPr b="0" lang="en-AU"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400" spc="-1" strike="noStrike">
                <a:solidFill>
                  <a:srgbClr val="000000"/>
                </a:solidFill>
                <a:latin typeface="Arial"/>
              </a:rPr>
              <a:t>Seventh Outline Level</a:t>
            </a:r>
            <a:endParaRPr b="0" lang="en-AU" sz="1400" spc="-1" strike="noStrike">
              <a:solidFill>
                <a:srgbClr val="000000"/>
              </a:solidFill>
              <a:latin typeface="Arial"/>
            </a:endParaRPr>
          </a:p>
        </p:txBody>
      </p:sp>
      <p:sp>
        <p:nvSpPr>
          <p:cNvPr id="132" name="PlaceHolder 4"/>
          <p:cNvSpPr>
            <a:spLocks noGrp="1"/>
          </p:cNvSpPr>
          <p:nvPr>
            <p:ph type="sldNum"/>
          </p:nvPr>
        </p:nvSpPr>
        <p:spPr>
          <a:xfrm>
            <a:off x="8460360" y="4651200"/>
            <a:ext cx="548280" cy="393120"/>
          </a:xfrm>
          <a:prstGeom prst="rect">
            <a:avLst/>
          </a:prstGeom>
        </p:spPr>
        <p:txBody>
          <a:bodyPr tIns="91440" bIns="91440" anchor="ctr"/>
          <a:p>
            <a:pPr algn="r">
              <a:lnSpc>
                <a:spcPct val="100000"/>
              </a:lnSpc>
            </a:pPr>
            <a:fld id="{69507EED-7A4F-44D2-BB79-F8A48665EAE0}" type="slidenum">
              <a:rPr b="0" lang="en-AU" sz="1000" spc="-1" strike="noStrike">
                <a:solidFill>
                  <a:srgbClr val="434343"/>
                </a:solidFill>
                <a:latin typeface="Roboto"/>
                <a:ea typeface="Roboto"/>
              </a:rPr>
              <a:t>&lt;number&gt;</a:t>
            </a:fld>
            <a:endParaRPr b="0" lang="en-AU"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40.xml"/>
</Relationships>
</file>

<file path=ppt/slides/_rels/slide1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40.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comments" Target="../comments/comment14.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7.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7.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40.xml"/>
</Relationships>
</file>

<file path=ppt/slides/_rels/slide18.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27.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slideLayout" Target="../slideLayouts/slideLayout40.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slideLayout" Target="../slideLayouts/slideLayout40.xml"/>
</Relationships>
</file>

<file path=ppt/slides/_rels/slide35.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slideLayout" Target="../slideLayouts/slideLayout40.xml"/><Relationship Id="rId5"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40.xml"/>
</Relationships>
</file>

<file path=ppt/slides/_rels/slide37.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slideLayout" Target="../slideLayouts/slideLayout40.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40.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40.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40.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hyperlink" Target="https://trends.techlab.works/" TargetMode="External"/><Relationship Id="rId2" Type="http://schemas.openxmlformats.org/officeDocument/2006/relationships/slideLayout" Target="../slideLayouts/slideLayout27.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5.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40.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TextShape 1"/>
          <p:cNvSpPr txBox="1"/>
          <p:nvPr/>
        </p:nvSpPr>
        <p:spPr>
          <a:xfrm>
            <a:off x="470160" y="964080"/>
            <a:ext cx="8520120" cy="607320"/>
          </a:xfrm>
          <a:prstGeom prst="rect">
            <a:avLst/>
          </a:prstGeom>
          <a:noFill/>
          <a:ln>
            <a:noFill/>
          </a:ln>
        </p:spPr>
        <p:txBody>
          <a:bodyPr tIns="91440" bIns="91440"/>
          <a:p>
            <a:pPr algn="ctr">
              <a:lnSpc>
                <a:spcPct val="100000"/>
              </a:lnSpc>
            </a:pPr>
            <a:r>
              <a:rPr b="1" lang="en-AU" sz="4800" spc="-1" strike="noStrike">
                <a:solidFill>
                  <a:srgbClr val="000000"/>
                </a:solidFill>
                <a:latin typeface="Calibri"/>
                <a:ea typeface="Calibri"/>
              </a:rPr>
              <a:t>CP 23 - TechLab Upgrade</a:t>
            </a:r>
            <a:endParaRPr b="0" lang="en-AU" sz="4800" spc="-1" strike="noStrike">
              <a:solidFill>
                <a:srgbClr val="000000"/>
              </a:solidFill>
              <a:latin typeface="Arial"/>
            </a:endParaRPr>
          </a:p>
        </p:txBody>
      </p:sp>
      <p:sp>
        <p:nvSpPr>
          <p:cNvPr id="176" name="TextShape 2"/>
          <p:cNvSpPr txBox="1"/>
          <p:nvPr/>
        </p:nvSpPr>
        <p:spPr>
          <a:xfrm>
            <a:off x="311760" y="2571840"/>
            <a:ext cx="8520120" cy="3338640"/>
          </a:xfrm>
          <a:prstGeom prst="rect">
            <a:avLst/>
          </a:prstGeom>
          <a:noFill/>
          <a:ln>
            <a:noFill/>
          </a:ln>
        </p:spPr>
        <p:txBody>
          <a:bodyPr tIns="91440" bIns="91440"/>
          <a:p>
            <a:pPr algn="ctr">
              <a:lnSpc>
                <a:spcPct val="115000"/>
              </a:lnSpc>
            </a:pPr>
            <a:r>
              <a:rPr b="1" lang="en-AU" sz="2900" spc="-1" strike="noStrike">
                <a:solidFill>
                  <a:srgbClr val="000000"/>
                </a:solidFill>
                <a:latin typeface="Roboto"/>
                <a:ea typeface="Roboto"/>
              </a:rPr>
              <a:t>Hand of the Fek </a:t>
            </a:r>
            <a:endParaRPr b="0" lang="en-AU" sz="2900" spc="-1" strike="noStrike">
              <a:solidFill>
                <a:srgbClr val="000000"/>
              </a:solidFill>
              <a:latin typeface="Arial"/>
            </a:endParaRPr>
          </a:p>
          <a:p>
            <a:pPr algn="ctr">
              <a:lnSpc>
                <a:spcPct val="115000"/>
              </a:lnSpc>
              <a:spcBef>
                <a:spcPts val="1599"/>
              </a:spcBef>
              <a:spcAft>
                <a:spcPts val="1599"/>
              </a:spcAft>
            </a:pPr>
            <a:endParaRPr b="0" lang="en-AU" sz="2900" spc="-1" strike="noStrike">
              <a:solidFill>
                <a:srgbClr val="000000"/>
              </a:solidFill>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TextShape 1"/>
          <p:cNvSpPr txBox="1"/>
          <p:nvPr/>
        </p:nvSpPr>
        <p:spPr>
          <a:xfrm>
            <a:off x="311760" y="410040"/>
            <a:ext cx="8520120" cy="607320"/>
          </a:xfrm>
          <a:prstGeom prst="rect">
            <a:avLst/>
          </a:prstGeom>
          <a:noFill/>
          <a:ln>
            <a:noFill/>
          </a:ln>
        </p:spPr>
        <p:txBody>
          <a:bodyPr tIns="91440" bIns="91440"/>
          <a:p>
            <a:pPr>
              <a:lnSpc>
                <a:spcPct val="100000"/>
              </a:lnSpc>
            </a:pPr>
            <a:r>
              <a:rPr b="0" lang="en-AU" sz="3000" spc="-1" strike="noStrike">
                <a:solidFill>
                  <a:srgbClr val="2a3990"/>
                </a:solidFill>
                <a:latin typeface="Roboto"/>
                <a:ea typeface="Roboto"/>
              </a:rPr>
              <a:t>Old Website Walkthrough - Search</a:t>
            </a:r>
            <a:endParaRPr b="0" lang="en-AU" sz="3000" spc="-1" strike="noStrike">
              <a:solidFill>
                <a:srgbClr val="000000"/>
              </a:solidFill>
              <a:latin typeface="Arial"/>
            </a:endParaRPr>
          </a:p>
        </p:txBody>
      </p:sp>
      <p:pic>
        <p:nvPicPr>
          <p:cNvPr id="199" name="Google Shape;145;p22" descr=""/>
          <p:cNvPicPr/>
          <p:nvPr/>
        </p:nvPicPr>
        <p:blipFill>
          <a:blip r:embed="rId1"/>
          <a:stretch/>
        </p:blipFill>
        <p:spPr>
          <a:xfrm>
            <a:off x="516960" y="1017720"/>
            <a:ext cx="7951320" cy="4103280"/>
          </a:xfrm>
          <a:prstGeom prst="rect">
            <a:avLst/>
          </a:prstGeom>
          <a:ln>
            <a:noFill/>
          </a:ln>
        </p:spPr>
      </p:pic>
    </p:spTree>
  </p:cSld>
  <p:timing>
    <p:tnLst>
      <p:par>
        <p:cTn id="96" dur="indefinite" restart="never" nodeType="tmRoot">
          <p:childTnLst>
            <p:seq>
              <p:cTn id="97" dur="indefinite" nodeType="mainSeq">
                <p:childTnLst>
                  <p:par>
                    <p:cTn id="98" fill="hold">
                      <p:stCondLst>
                        <p:cond delay="0"/>
                      </p:stCondLst>
                      <p:childTnLst>
                        <p:par>
                          <p:cTn id="99" fill="hold">
                            <p:stCondLst>
                              <p:cond delay="0"/>
                            </p:stCondLst>
                            <p:childTnLst>
                              <p:par>
                                <p:cTn id="100" nodeType="afterEffect" fill="hold" presetClass="entr" presetID="10">
                                  <p:stCondLst>
                                    <p:cond delay="0"/>
                                  </p:stCondLst>
                                  <p:childTnLst>
                                    <p:set>
                                      <p:cBhvr>
                                        <p:cTn id="101" dur="1" fill="hold">
                                          <p:stCondLst>
                                            <p:cond delay="0"/>
                                          </p:stCondLst>
                                        </p:cTn>
                                        <p:tgtEl>
                                          <p:spTgt spid="199"/>
                                        </p:tgtEl>
                                        <p:attrNameLst>
                                          <p:attrName>style.visibility</p:attrName>
                                        </p:attrNameLst>
                                      </p:cBhvr>
                                      <p:to>
                                        <p:strVal val="visible"/>
                                      </p:to>
                                    </p:set>
                                    <p:animEffect filter="fade" transition="in">
                                      <p:cBhvr additive="repl">
                                        <p:cTn id="102" dur="1700"/>
                                        <p:tgtEl>
                                          <p:spTgt spid="19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TextShape 1"/>
          <p:cNvSpPr txBox="1"/>
          <p:nvPr/>
        </p:nvSpPr>
        <p:spPr>
          <a:xfrm>
            <a:off x="311760" y="410040"/>
            <a:ext cx="8520120" cy="607320"/>
          </a:xfrm>
          <a:prstGeom prst="rect">
            <a:avLst/>
          </a:prstGeom>
          <a:noFill/>
          <a:ln>
            <a:noFill/>
          </a:ln>
        </p:spPr>
        <p:txBody>
          <a:bodyPr tIns="91440" bIns="91440"/>
          <a:p>
            <a:pPr>
              <a:lnSpc>
                <a:spcPct val="100000"/>
              </a:lnSpc>
            </a:pPr>
            <a:r>
              <a:rPr b="0" lang="en-AU" sz="3000" spc="-1" strike="noStrike">
                <a:solidFill>
                  <a:srgbClr val="2a3990"/>
                </a:solidFill>
                <a:latin typeface="Roboto"/>
                <a:ea typeface="Roboto"/>
              </a:rPr>
              <a:t>TechLab Trends Article</a:t>
            </a:r>
            <a:endParaRPr b="0" lang="en-AU" sz="3000" spc="-1" strike="noStrike">
              <a:solidFill>
                <a:srgbClr val="000000"/>
              </a:solidFill>
              <a:latin typeface="Arial"/>
            </a:endParaRPr>
          </a:p>
        </p:txBody>
      </p:sp>
      <p:pic>
        <p:nvPicPr>
          <p:cNvPr id="201" name="Google Shape;151;p23" descr=""/>
          <p:cNvPicPr/>
          <p:nvPr/>
        </p:nvPicPr>
        <p:blipFill>
          <a:blip r:embed="rId1"/>
          <a:stretch/>
        </p:blipFill>
        <p:spPr>
          <a:xfrm>
            <a:off x="830880" y="1138320"/>
            <a:ext cx="7481880" cy="4004640"/>
          </a:xfrm>
          <a:prstGeom prst="rect">
            <a:avLst/>
          </a:prstGeom>
          <a:ln>
            <a:noFill/>
          </a:ln>
        </p:spPr>
      </p:pic>
    </p:spTree>
  </p:cSld>
  <p:timing>
    <p:tnLst>
      <p:par>
        <p:cTn id="103" dur="indefinite" restart="never" nodeType="tmRoot">
          <p:childTnLst>
            <p:seq>
              <p:cTn id="104" dur="indefinite" nodeType="mainSeq">
                <p:childTnLst>
                  <p:par>
                    <p:cTn id="105" fill="hold">
                      <p:stCondLst>
                        <p:cond delay="0"/>
                      </p:stCondLst>
                      <p:childTnLst>
                        <p:par>
                          <p:cTn id="106" fill="hold">
                            <p:stCondLst>
                              <p:cond delay="0"/>
                            </p:stCondLst>
                            <p:childTnLst>
                              <p:par>
                                <p:cTn id="107" nodeType="afterEffect" fill="hold" presetClass="entr" presetID="10">
                                  <p:stCondLst>
                                    <p:cond delay="0"/>
                                  </p:stCondLst>
                                  <p:childTnLst>
                                    <p:set>
                                      <p:cBhvr>
                                        <p:cTn id="108" dur="1" fill="hold">
                                          <p:stCondLst>
                                            <p:cond delay="0"/>
                                          </p:stCondLst>
                                        </p:cTn>
                                        <p:tgtEl>
                                          <p:spTgt spid="201"/>
                                        </p:tgtEl>
                                        <p:attrNameLst>
                                          <p:attrName>style.visibility</p:attrName>
                                        </p:attrNameLst>
                                      </p:cBhvr>
                                      <p:to>
                                        <p:strVal val="visible"/>
                                      </p:to>
                                    </p:set>
                                    <p:animEffect filter="fade" transition="in">
                                      <p:cBhvr additive="repl">
                                        <p:cTn id="109" dur="1000"/>
                                        <p:tgtEl>
                                          <p:spTgt spid="20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TextShape 1"/>
          <p:cNvSpPr txBox="1"/>
          <p:nvPr/>
        </p:nvSpPr>
        <p:spPr>
          <a:xfrm>
            <a:off x="70200" y="120240"/>
            <a:ext cx="7569360" cy="1166760"/>
          </a:xfrm>
          <a:prstGeom prst="rect">
            <a:avLst/>
          </a:prstGeom>
          <a:noFill/>
          <a:ln>
            <a:noFill/>
          </a:ln>
        </p:spPr>
        <p:txBody>
          <a:bodyPr tIns="91440" bIns="91440" anchor="ctr"/>
          <a:p>
            <a:pPr>
              <a:lnSpc>
                <a:spcPct val="100000"/>
              </a:lnSpc>
            </a:pPr>
            <a:r>
              <a:rPr b="0" lang="en-AU" sz="3600" spc="-1" strike="noStrike">
                <a:solidFill>
                  <a:srgbClr val="2a3990"/>
                </a:solidFill>
                <a:latin typeface="Roboto"/>
                <a:ea typeface="Roboto"/>
              </a:rPr>
              <a:t>TechLab Trends - Requirements</a:t>
            </a:r>
            <a:endParaRPr b="0" lang="en-AU" sz="3600" spc="-1" strike="noStrike">
              <a:solidFill>
                <a:srgbClr val="000000"/>
              </a:solidFill>
              <a:latin typeface="Arial"/>
            </a:endParaRPr>
          </a:p>
        </p:txBody>
      </p:sp>
      <p:sp>
        <p:nvSpPr>
          <p:cNvPr id="203" name="TextShape 2"/>
          <p:cNvSpPr txBox="1"/>
          <p:nvPr/>
        </p:nvSpPr>
        <p:spPr>
          <a:xfrm>
            <a:off x="377280" y="1287360"/>
            <a:ext cx="7954200" cy="3416040"/>
          </a:xfrm>
          <a:prstGeom prst="rect">
            <a:avLst/>
          </a:prstGeom>
          <a:noFill/>
          <a:ln>
            <a:noFill/>
          </a:ln>
        </p:spPr>
        <p:txBody>
          <a:bodyPr tIns="91440" bIns="91440"/>
          <a:p>
            <a:pPr marL="457200" indent="-336240">
              <a:lnSpc>
                <a:spcPct val="115000"/>
              </a:lnSpc>
              <a:buClr>
                <a:srgbClr val="434343"/>
              </a:buClr>
              <a:buFont typeface="Roboto"/>
              <a:buChar char="●"/>
            </a:pPr>
            <a:r>
              <a:rPr b="0" lang="en-AU" sz="1700" spc="-1" strike="noStrike">
                <a:solidFill>
                  <a:srgbClr val="434343"/>
                </a:solidFill>
                <a:latin typeface="Roboto"/>
                <a:ea typeface="Roboto"/>
              </a:rPr>
              <a:t>Choosing the ‘type of user’ will filter articles on the home page and allow admins to </a:t>
            </a:r>
            <a:r>
              <a:rPr b="1" lang="en-AU" sz="1700" spc="-1" strike="noStrike">
                <a:solidFill>
                  <a:srgbClr val="434343"/>
                </a:solidFill>
                <a:latin typeface="Roboto"/>
                <a:ea typeface="Roboto"/>
              </a:rPr>
              <a:t>monitor type of engagement</a:t>
            </a:r>
            <a:endParaRPr b="0" lang="en-AU" sz="1700" spc="-1" strike="noStrike">
              <a:solidFill>
                <a:srgbClr val="000000"/>
              </a:solidFill>
              <a:latin typeface="Arial"/>
            </a:endParaRPr>
          </a:p>
          <a:p>
            <a:pPr marL="457200">
              <a:lnSpc>
                <a:spcPct val="115000"/>
              </a:lnSpc>
              <a:spcBef>
                <a:spcPts val="1599"/>
              </a:spcBef>
            </a:pPr>
            <a:endParaRPr b="0" lang="en-AU" sz="1700" spc="-1" strike="noStrike">
              <a:solidFill>
                <a:srgbClr val="000000"/>
              </a:solidFill>
              <a:latin typeface="Arial"/>
            </a:endParaRPr>
          </a:p>
          <a:p>
            <a:pPr marL="457200" indent="-336240">
              <a:lnSpc>
                <a:spcPct val="115000"/>
              </a:lnSpc>
              <a:spcBef>
                <a:spcPts val="1599"/>
              </a:spcBef>
              <a:buClr>
                <a:srgbClr val="434343"/>
              </a:buClr>
              <a:buFont typeface="Roboto"/>
              <a:buChar char="●"/>
            </a:pPr>
            <a:r>
              <a:rPr b="0" lang="en-AU" sz="1700" spc="-1" strike="noStrike">
                <a:solidFill>
                  <a:srgbClr val="434343"/>
                </a:solidFill>
                <a:latin typeface="Roboto"/>
                <a:ea typeface="Roboto"/>
              </a:rPr>
              <a:t>A need for more a sophisticated search for a </a:t>
            </a:r>
            <a:r>
              <a:rPr b="1" lang="en-AU" sz="1700" spc="-1" strike="noStrike">
                <a:solidFill>
                  <a:srgbClr val="434343"/>
                </a:solidFill>
                <a:latin typeface="Roboto"/>
                <a:ea typeface="Roboto"/>
              </a:rPr>
              <a:t>more tailored user experience</a:t>
            </a:r>
            <a:r>
              <a:rPr b="0" lang="en-AU" sz="1700" spc="-1" strike="noStrike">
                <a:solidFill>
                  <a:srgbClr val="434343"/>
                </a:solidFill>
                <a:latin typeface="Roboto"/>
                <a:ea typeface="Roboto"/>
              </a:rPr>
              <a:t>.</a:t>
            </a:r>
            <a:endParaRPr b="0" lang="en-AU" sz="1700" spc="-1" strike="noStrike">
              <a:solidFill>
                <a:srgbClr val="000000"/>
              </a:solidFill>
              <a:latin typeface="Arial"/>
            </a:endParaRPr>
          </a:p>
          <a:p>
            <a:pPr marL="457200">
              <a:lnSpc>
                <a:spcPct val="115000"/>
              </a:lnSpc>
              <a:spcBef>
                <a:spcPts val="1599"/>
              </a:spcBef>
            </a:pPr>
            <a:endParaRPr b="0" lang="en-AU" sz="1700" spc="-1" strike="noStrike">
              <a:solidFill>
                <a:srgbClr val="000000"/>
              </a:solidFill>
              <a:latin typeface="Arial"/>
            </a:endParaRPr>
          </a:p>
          <a:p>
            <a:pPr marL="457200" indent="-336240">
              <a:lnSpc>
                <a:spcPct val="115000"/>
              </a:lnSpc>
              <a:spcBef>
                <a:spcPts val="1599"/>
              </a:spcBef>
              <a:buClr>
                <a:srgbClr val="434343"/>
              </a:buClr>
              <a:buFont typeface="Roboto"/>
              <a:buChar char="●"/>
            </a:pPr>
            <a:r>
              <a:rPr b="0" lang="en-AU" sz="1700" spc="-1" strike="noStrike">
                <a:solidFill>
                  <a:srgbClr val="434343"/>
                </a:solidFill>
                <a:latin typeface="Roboto"/>
                <a:ea typeface="Roboto"/>
              </a:rPr>
              <a:t>Improved monitoring of site engagement</a:t>
            </a:r>
            <a:endParaRPr b="0" lang="en-AU" sz="1700" spc="-1" strike="noStrike">
              <a:solidFill>
                <a:srgbClr val="000000"/>
              </a:solidFill>
              <a:latin typeface="Arial"/>
            </a:endParaRPr>
          </a:p>
        </p:txBody>
      </p:sp>
    </p:spTree>
  </p:cSld>
  <p:timing>
    <p:tnLst>
      <p:par>
        <p:cTn id="110" dur="indefinite" restart="never" nodeType="tmRoot">
          <p:childTnLst>
            <p:seq>
              <p:cTn id="111" dur="indefinite" nodeType="mainSeq">
                <p:childTnLst>
                  <p:par>
                    <p:cTn id="112" fill="hold">
                      <p:stCondLst>
                        <p:cond delay="indefinite"/>
                      </p:stCondLst>
                      <p:childTnLst>
                        <p:par>
                          <p:cTn id="113" fill="hold">
                            <p:stCondLst>
                              <p:cond delay="0"/>
                            </p:stCondLst>
                            <p:childTnLst>
                              <p:par>
                                <p:cTn id="114" nodeType="clickEffect" fill="hold" presetClass="entr" presetID="10">
                                  <p:stCondLst>
                                    <p:cond delay="0"/>
                                  </p:stCondLst>
                                  <p:childTnLst>
                                    <p:set>
                                      <p:cBhvr>
                                        <p:cTn id="115" dur="1" fill="hold">
                                          <p:stCondLst>
                                            <p:cond delay="0"/>
                                          </p:stCondLst>
                                        </p:cTn>
                                        <p:tgtEl>
                                          <p:spTgt spid="203">
                                            <p:txEl>
                                              <p:pRg st="0" end="0"/>
                                            </p:txEl>
                                          </p:spTgt>
                                        </p:tgtEl>
                                        <p:attrNameLst>
                                          <p:attrName>style.visibility</p:attrName>
                                        </p:attrNameLst>
                                      </p:cBhvr>
                                      <p:to>
                                        <p:strVal val="visible"/>
                                      </p:to>
                                    </p:set>
                                    <p:animEffect filter="fade" transition="in">
                                      <p:cBhvr additive="repl">
                                        <p:cTn id="116" dur="1000"/>
                                        <p:tgtEl>
                                          <p:spTgt spid="203">
                                            <p:txEl>
                                              <p:pRg st="0" end="0"/>
                                            </p:txEl>
                                          </p:spTgt>
                                        </p:tgtEl>
                                      </p:cBhvr>
                                    </p:animEffect>
                                  </p:childTnLst>
                                </p:cTn>
                              </p:par>
                            </p:childTnLst>
                          </p:cTn>
                        </p:par>
                      </p:childTnLst>
                    </p:cTn>
                  </p:par>
                  <p:par>
                    <p:cTn id="117" fill="hold">
                      <p:stCondLst>
                        <p:cond delay="indefinite"/>
                      </p:stCondLst>
                      <p:childTnLst>
                        <p:par>
                          <p:cTn id="118" fill="hold">
                            <p:stCondLst>
                              <p:cond delay="0"/>
                            </p:stCondLst>
                            <p:childTnLst>
                              <p:par>
                                <p:cTn id="119" nodeType="clickEffect" fill="hold" presetClass="entr" presetID="10">
                                  <p:stCondLst>
                                    <p:cond delay="0"/>
                                  </p:stCondLst>
                                  <p:childTnLst>
                                    <p:set>
                                      <p:cBhvr>
                                        <p:cTn id="120" dur="1" fill="hold">
                                          <p:stCondLst>
                                            <p:cond delay="0"/>
                                          </p:stCondLst>
                                        </p:cTn>
                                        <p:tgtEl>
                                          <p:spTgt spid="203">
                                            <p:txEl>
                                              <p:pRg st="1" end="1"/>
                                            </p:txEl>
                                          </p:spTgt>
                                        </p:tgtEl>
                                        <p:attrNameLst>
                                          <p:attrName>style.visibility</p:attrName>
                                        </p:attrNameLst>
                                      </p:cBhvr>
                                      <p:to>
                                        <p:strVal val="visible"/>
                                      </p:to>
                                    </p:set>
                                    <p:animEffect filter="fade" transition="in">
                                      <p:cBhvr additive="repl">
                                        <p:cTn id="121" dur="1000"/>
                                        <p:tgtEl>
                                          <p:spTgt spid="203">
                                            <p:txEl>
                                              <p:pRg st="1" end="1"/>
                                            </p:txEl>
                                          </p:spTgt>
                                        </p:tgtEl>
                                      </p:cBhvr>
                                    </p:animEffect>
                                  </p:childTnLst>
                                </p:cTn>
                              </p:par>
                            </p:childTnLst>
                          </p:cTn>
                        </p:par>
                      </p:childTnLst>
                    </p:cTn>
                  </p:par>
                  <p:par>
                    <p:cTn id="122" fill="hold">
                      <p:stCondLst>
                        <p:cond delay="indefinite"/>
                      </p:stCondLst>
                      <p:childTnLst>
                        <p:par>
                          <p:cTn id="123" fill="hold">
                            <p:stCondLst>
                              <p:cond delay="0"/>
                            </p:stCondLst>
                            <p:childTnLst>
                              <p:par>
                                <p:cTn id="124" nodeType="clickEffect" fill="hold" presetClass="entr" presetID="10">
                                  <p:stCondLst>
                                    <p:cond delay="0"/>
                                  </p:stCondLst>
                                  <p:childTnLst>
                                    <p:set>
                                      <p:cBhvr>
                                        <p:cTn id="125" dur="1" fill="hold">
                                          <p:stCondLst>
                                            <p:cond delay="0"/>
                                          </p:stCondLst>
                                        </p:cTn>
                                        <p:tgtEl>
                                          <p:spTgt spid="203">
                                            <p:txEl>
                                              <p:pRg st="2" end="2"/>
                                            </p:txEl>
                                          </p:spTgt>
                                        </p:tgtEl>
                                        <p:attrNameLst>
                                          <p:attrName>style.visibility</p:attrName>
                                        </p:attrNameLst>
                                      </p:cBhvr>
                                      <p:to>
                                        <p:strVal val="visible"/>
                                      </p:to>
                                    </p:set>
                                    <p:animEffect filter="fade" transition="in">
                                      <p:cBhvr additive="repl">
                                        <p:cTn id="126" dur="1000"/>
                                        <p:tgtEl>
                                          <p:spTgt spid="203">
                                            <p:txEl>
                                              <p:pRg st="2" end="2"/>
                                            </p:txEl>
                                          </p:spTgt>
                                        </p:tgtEl>
                                      </p:cBhvr>
                                    </p:animEffect>
                                  </p:childTnLst>
                                </p:cTn>
                              </p:par>
                            </p:childTnLst>
                          </p:cTn>
                        </p:par>
                      </p:childTnLst>
                    </p:cTn>
                  </p:par>
                  <p:par>
                    <p:cTn id="127" fill="hold">
                      <p:stCondLst>
                        <p:cond delay="indefinite"/>
                      </p:stCondLst>
                      <p:childTnLst>
                        <p:par>
                          <p:cTn id="128" fill="hold">
                            <p:stCondLst>
                              <p:cond delay="0"/>
                            </p:stCondLst>
                            <p:childTnLst>
                              <p:par>
                                <p:cTn id="129" nodeType="clickEffect" fill="hold" presetClass="entr" presetID="10">
                                  <p:stCondLst>
                                    <p:cond delay="0"/>
                                  </p:stCondLst>
                                  <p:childTnLst>
                                    <p:set>
                                      <p:cBhvr>
                                        <p:cTn id="130" dur="1" fill="hold">
                                          <p:stCondLst>
                                            <p:cond delay="0"/>
                                          </p:stCondLst>
                                        </p:cTn>
                                        <p:tgtEl>
                                          <p:spTgt spid="203">
                                            <p:txEl>
                                              <p:pRg st="3" end="3"/>
                                            </p:txEl>
                                          </p:spTgt>
                                        </p:tgtEl>
                                        <p:attrNameLst>
                                          <p:attrName>style.visibility</p:attrName>
                                        </p:attrNameLst>
                                      </p:cBhvr>
                                      <p:to>
                                        <p:strVal val="visible"/>
                                      </p:to>
                                    </p:set>
                                    <p:animEffect filter="fade" transition="in">
                                      <p:cBhvr additive="repl">
                                        <p:cTn id="131" dur="1000"/>
                                        <p:tgtEl>
                                          <p:spTgt spid="203">
                                            <p:txEl>
                                              <p:pRg st="3" end="3"/>
                                            </p:txEl>
                                          </p:spTgt>
                                        </p:tgtEl>
                                      </p:cBhvr>
                                    </p:animEffect>
                                  </p:childTnLst>
                                </p:cTn>
                              </p:par>
                            </p:childTnLst>
                          </p:cTn>
                        </p:par>
                      </p:childTnLst>
                    </p:cTn>
                  </p:par>
                  <p:par>
                    <p:cTn id="132" fill="hold">
                      <p:stCondLst>
                        <p:cond delay="indefinite"/>
                      </p:stCondLst>
                      <p:childTnLst>
                        <p:par>
                          <p:cTn id="133" fill="hold">
                            <p:stCondLst>
                              <p:cond delay="0"/>
                            </p:stCondLst>
                            <p:childTnLst>
                              <p:par>
                                <p:cTn id="134" nodeType="clickEffect" fill="hold" presetClass="entr" presetID="10">
                                  <p:stCondLst>
                                    <p:cond delay="0"/>
                                  </p:stCondLst>
                                  <p:childTnLst>
                                    <p:set>
                                      <p:cBhvr>
                                        <p:cTn id="135" dur="1" fill="hold">
                                          <p:stCondLst>
                                            <p:cond delay="0"/>
                                          </p:stCondLst>
                                        </p:cTn>
                                        <p:tgtEl>
                                          <p:spTgt spid="203">
                                            <p:txEl>
                                              <p:pRg st="4" end="4"/>
                                            </p:txEl>
                                          </p:spTgt>
                                        </p:tgtEl>
                                        <p:attrNameLst>
                                          <p:attrName>style.visibility</p:attrName>
                                        </p:attrNameLst>
                                      </p:cBhvr>
                                      <p:to>
                                        <p:strVal val="visible"/>
                                      </p:to>
                                    </p:set>
                                    <p:animEffect filter="fade" transition="in">
                                      <p:cBhvr additive="repl">
                                        <p:cTn id="136" dur="1000"/>
                                        <p:tgtEl>
                                          <p:spTgt spid="203">
                                            <p:txEl>
                                              <p:pRg st="4" end="4"/>
                                            </p:txEl>
                                          </p:spTgt>
                                        </p:tgtEl>
                                      </p:cBhvr>
                                    </p:animEffect>
                                  </p:childTnLst>
                                </p:cTn>
                              </p:par>
                            </p:childTnLst>
                          </p:cTn>
                        </p:par>
                      </p:childTnLst>
                    </p:cTn>
                  </p:par>
                  <p:par>
                    <p:cTn id="137" fill="hold">
                      <p:stCondLst>
                        <p:cond delay="indefinite"/>
                      </p:stCondLst>
                      <p:childTnLst>
                        <p:par>
                          <p:cTn id="138" fill="hold">
                            <p:stCondLst>
                              <p:cond delay="0"/>
                            </p:stCondLst>
                            <p:childTnLst>
                              <p:par>
                                <p:cTn id="139" nodeType="clickEffect" fill="hold" presetClass="entr" presetID="10">
                                  <p:stCondLst>
                                    <p:cond delay="0"/>
                                  </p:stCondLst>
                                  <p:childTnLst>
                                    <p:set>
                                      <p:cBhvr>
                                        <p:cTn id="140" dur="1" fill="hold">
                                          <p:stCondLst>
                                            <p:cond delay="0"/>
                                          </p:stCondLst>
                                        </p:cTn>
                                        <p:tgtEl>
                                          <p:spTgt spid="203">
                                            <p:txEl>
                                              <p:pRg st="5" end="5"/>
                                            </p:txEl>
                                          </p:spTgt>
                                        </p:tgtEl>
                                        <p:attrNameLst>
                                          <p:attrName>style.visibility</p:attrName>
                                        </p:attrNameLst>
                                      </p:cBhvr>
                                      <p:to>
                                        <p:strVal val="visible"/>
                                      </p:to>
                                    </p:set>
                                    <p:animEffect filter="fade" transition="in">
                                      <p:cBhvr additive="repl">
                                        <p:cTn id="141" dur="1000"/>
                                        <p:tgtEl>
                                          <p:spTgt spid="203">
                                            <p:txEl>
                                              <p:pRg st="5" end="5"/>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TextShape 1"/>
          <p:cNvSpPr txBox="1"/>
          <p:nvPr/>
        </p:nvSpPr>
        <p:spPr>
          <a:xfrm>
            <a:off x="597960" y="1391040"/>
            <a:ext cx="8221680" cy="838440"/>
          </a:xfrm>
          <a:prstGeom prst="rect">
            <a:avLst/>
          </a:prstGeom>
          <a:noFill/>
          <a:ln>
            <a:noFill/>
          </a:ln>
        </p:spPr>
        <p:txBody>
          <a:bodyPr tIns="91440" bIns="91440" anchor="ctr"/>
          <a:p>
            <a:pPr>
              <a:lnSpc>
                <a:spcPct val="100000"/>
              </a:lnSpc>
            </a:pPr>
            <a:r>
              <a:rPr b="0" i="1" lang="en-AU" sz="4200" spc="-1" strike="noStrike">
                <a:solidFill>
                  <a:srgbClr val="000000"/>
                </a:solidFill>
                <a:latin typeface="Roboto"/>
                <a:ea typeface="Roboto"/>
              </a:rPr>
              <a:t>User Stories</a:t>
            </a:r>
            <a:endParaRPr b="0" lang="en-AU" sz="4200" spc="-1" strike="noStrike">
              <a:solidFill>
                <a:srgbClr val="000000"/>
              </a:solidFill>
              <a:latin typeface="Arial"/>
            </a:endParaRPr>
          </a:p>
        </p:txBody>
      </p:sp>
      <p:sp>
        <p:nvSpPr>
          <p:cNvPr id="205" name="TextShape 2"/>
          <p:cNvSpPr txBox="1"/>
          <p:nvPr/>
        </p:nvSpPr>
        <p:spPr>
          <a:xfrm>
            <a:off x="677880" y="2276280"/>
            <a:ext cx="7787880" cy="2046600"/>
          </a:xfrm>
          <a:prstGeom prst="rect">
            <a:avLst/>
          </a:prstGeom>
          <a:noFill/>
          <a:ln>
            <a:noFill/>
          </a:ln>
        </p:spPr>
        <p:txBody>
          <a:bodyPr tIns="91440" bIns="91440"/>
          <a:p>
            <a:pPr>
              <a:lnSpc>
                <a:spcPct val="115000"/>
              </a:lnSpc>
            </a:pPr>
            <a:r>
              <a:rPr b="0" lang="en-AU" sz="2000" spc="-1" strike="noStrike">
                <a:solidFill>
                  <a:srgbClr val="000000"/>
                </a:solidFill>
                <a:latin typeface="Calibri"/>
                <a:ea typeface="Calibri"/>
              </a:rPr>
              <a:t>Priorities through:</a:t>
            </a:r>
            <a:endParaRPr b="0" lang="en-AU" sz="2000" spc="-1" strike="noStrike">
              <a:solidFill>
                <a:srgbClr val="000000"/>
              </a:solidFill>
              <a:latin typeface="Arial"/>
            </a:endParaRPr>
          </a:p>
          <a:p>
            <a:pPr marL="457200" indent="-355320">
              <a:lnSpc>
                <a:spcPct val="115000"/>
              </a:lnSpc>
              <a:spcBef>
                <a:spcPts val="1599"/>
              </a:spcBef>
              <a:buClr>
                <a:srgbClr val="000000"/>
              </a:buClr>
              <a:buFont typeface="Calibri"/>
              <a:buChar char="-"/>
            </a:pPr>
            <a:r>
              <a:rPr b="0" lang="en-AU" sz="2000" spc="-1" strike="noStrike">
                <a:solidFill>
                  <a:srgbClr val="000000"/>
                </a:solidFill>
                <a:latin typeface="Calibri"/>
                <a:ea typeface="Calibri"/>
              </a:rPr>
              <a:t>Team capability</a:t>
            </a:r>
            <a:endParaRPr b="0" lang="en-AU" sz="2000" spc="-1" strike="noStrike">
              <a:solidFill>
                <a:srgbClr val="000000"/>
              </a:solidFill>
              <a:latin typeface="Arial"/>
            </a:endParaRPr>
          </a:p>
          <a:p>
            <a:pPr marL="457200" indent="-355320">
              <a:lnSpc>
                <a:spcPct val="115000"/>
              </a:lnSpc>
              <a:buClr>
                <a:srgbClr val="000000"/>
              </a:buClr>
              <a:buFont typeface="Calibri"/>
              <a:buChar char="-"/>
            </a:pPr>
            <a:r>
              <a:rPr b="0" lang="en-AU" sz="2000" spc="-1" strike="noStrike">
                <a:solidFill>
                  <a:srgbClr val="000000"/>
                </a:solidFill>
                <a:latin typeface="Calibri"/>
                <a:ea typeface="Calibri"/>
              </a:rPr>
              <a:t>Client’s request</a:t>
            </a:r>
            <a:endParaRPr b="0" lang="en-AU" sz="2000" spc="-1" strike="noStrike">
              <a:solidFill>
                <a:srgbClr val="000000"/>
              </a:solidFill>
              <a:latin typeface="Arial"/>
            </a:endParaRPr>
          </a:p>
          <a:p>
            <a:pPr marL="457200" indent="-355320">
              <a:lnSpc>
                <a:spcPct val="115000"/>
              </a:lnSpc>
              <a:buClr>
                <a:srgbClr val="000000"/>
              </a:buClr>
              <a:buFont typeface="Calibri"/>
              <a:buChar char="-"/>
            </a:pPr>
            <a:r>
              <a:rPr b="0" lang="en-AU" sz="2000" spc="-1" strike="noStrike">
                <a:solidFill>
                  <a:srgbClr val="000000"/>
                </a:solidFill>
                <a:latin typeface="Calibri"/>
                <a:ea typeface="Calibri"/>
              </a:rPr>
              <a:t>Client’s Interest</a:t>
            </a:r>
            <a:endParaRPr b="0" lang="en-AU" sz="2000" spc="-1" strike="noStrike">
              <a:solidFill>
                <a:srgbClr val="000000"/>
              </a:solidFill>
              <a:latin typeface="Arial"/>
            </a:endParaRPr>
          </a:p>
        </p:txBody>
      </p:sp>
    </p:spTree>
  </p:cSld>
  <p:timing>
    <p:tnLst>
      <p:par>
        <p:cTn id="142" dur="indefinite" restart="never" nodeType="tmRoot">
          <p:childTnLst>
            <p:seq>
              <p:cTn id="143"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TextShape 1"/>
          <p:cNvSpPr txBox="1"/>
          <p:nvPr/>
        </p:nvSpPr>
        <p:spPr>
          <a:xfrm>
            <a:off x="365760" y="182880"/>
            <a:ext cx="8520120" cy="607320"/>
          </a:xfrm>
          <a:prstGeom prst="rect">
            <a:avLst/>
          </a:prstGeom>
          <a:noFill/>
          <a:ln>
            <a:noFill/>
          </a:ln>
        </p:spPr>
        <p:txBody>
          <a:bodyPr tIns="91440" bIns="91440"/>
          <a:p>
            <a:pPr>
              <a:lnSpc>
                <a:spcPct val="100000"/>
              </a:lnSpc>
            </a:pPr>
            <a:r>
              <a:rPr b="0" lang="en-AU" sz="3000" spc="-1" strike="noStrike">
                <a:solidFill>
                  <a:srgbClr val="2a3990"/>
                </a:solidFill>
                <a:latin typeface="Roboto"/>
                <a:ea typeface="Roboto"/>
              </a:rPr>
              <a:t>User (Reader) stories </a:t>
            </a:r>
            <a:endParaRPr b="0" lang="en-AU" sz="3000" spc="-1" strike="noStrike">
              <a:solidFill>
                <a:srgbClr val="000000"/>
              </a:solidFill>
              <a:latin typeface="Arial"/>
            </a:endParaRPr>
          </a:p>
        </p:txBody>
      </p:sp>
      <p:sp>
        <p:nvSpPr>
          <p:cNvPr id="207" name="TextShape 2"/>
          <p:cNvSpPr txBox="1"/>
          <p:nvPr/>
        </p:nvSpPr>
        <p:spPr>
          <a:xfrm>
            <a:off x="290160" y="790920"/>
            <a:ext cx="4411800" cy="3338640"/>
          </a:xfrm>
          <a:prstGeom prst="rect">
            <a:avLst/>
          </a:prstGeom>
          <a:noFill/>
          <a:ln>
            <a:noFill/>
          </a:ln>
        </p:spPr>
        <p:txBody>
          <a:bodyPr tIns="91440" bIns="91440"/>
          <a:p>
            <a:pPr>
              <a:lnSpc>
                <a:spcPct val="100000"/>
              </a:lnSpc>
            </a:pPr>
            <a:br/>
            <a:endParaRPr b="0" lang="en-AU" sz="1400" spc="-1" strike="noStrike">
              <a:solidFill>
                <a:srgbClr val="000000"/>
              </a:solidFill>
              <a:latin typeface="Arial"/>
            </a:endParaRPr>
          </a:p>
          <a:p>
            <a:pPr>
              <a:lnSpc>
                <a:spcPct val="100000"/>
              </a:lnSpc>
            </a:pPr>
            <a:r>
              <a:rPr b="0" lang="en-AU" sz="1400" spc="-1" strike="noStrike">
                <a:solidFill>
                  <a:srgbClr val="000000"/>
                </a:solidFill>
                <a:latin typeface="Calibri"/>
                <a:ea typeface="Calibri"/>
              </a:rPr>
              <a:t>As a reader I would like to be able to </a:t>
            </a:r>
            <a:r>
              <a:rPr b="1" lang="en-AU" sz="1400" spc="-1" strike="noStrike">
                <a:solidFill>
                  <a:srgbClr val="000000"/>
                </a:solidFill>
                <a:latin typeface="Calibri"/>
                <a:ea typeface="Calibri"/>
              </a:rPr>
              <a:t>search for articles </a:t>
            </a:r>
            <a:r>
              <a:rPr b="0" lang="en-AU" sz="1400" spc="-1" strike="noStrike">
                <a:solidFill>
                  <a:srgbClr val="000000"/>
                </a:solidFill>
                <a:latin typeface="Calibri"/>
                <a:ea typeface="Calibri"/>
              </a:rPr>
              <a:t>so that I can </a:t>
            </a:r>
            <a:r>
              <a:rPr b="1" lang="en-AU" sz="1400" spc="-1" strike="noStrike">
                <a:solidFill>
                  <a:srgbClr val="000000"/>
                </a:solidFill>
                <a:latin typeface="Calibri"/>
                <a:ea typeface="Calibri"/>
              </a:rPr>
              <a:t>find related articles</a:t>
            </a:r>
            <a:r>
              <a:rPr b="0" lang="en-AU" sz="1400" spc="-1" strike="noStrike">
                <a:solidFill>
                  <a:srgbClr val="000000"/>
                </a:solidFill>
                <a:latin typeface="Calibri"/>
                <a:ea typeface="Calibri"/>
              </a:rPr>
              <a:t> I am interested in.</a:t>
            </a:r>
            <a:br/>
            <a:endParaRPr b="0" lang="en-AU" sz="1400" spc="-1" strike="noStrike">
              <a:solidFill>
                <a:srgbClr val="000000"/>
              </a:solidFill>
              <a:latin typeface="Arial"/>
            </a:endParaRPr>
          </a:p>
          <a:p>
            <a:pPr>
              <a:lnSpc>
                <a:spcPct val="100000"/>
              </a:lnSpc>
            </a:pPr>
            <a:r>
              <a:rPr b="0" lang="en-AU" sz="1400" spc="-1" strike="noStrike">
                <a:solidFill>
                  <a:srgbClr val="000000"/>
                </a:solidFill>
                <a:latin typeface="Calibri"/>
                <a:ea typeface="Calibri"/>
              </a:rPr>
              <a:t>As a reader, I would like to </a:t>
            </a:r>
            <a:r>
              <a:rPr b="1" lang="en-AU" sz="1400" spc="-1" strike="noStrike">
                <a:solidFill>
                  <a:srgbClr val="000000"/>
                </a:solidFill>
                <a:latin typeface="Calibri"/>
                <a:ea typeface="Calibri"/>
              </a:rPr>
              <a:t>expand information specifically related to my role </a:t>
            </a:r>
            <a:r>
              <a:rPr b="0" lang="en-AU" sz="1400" spc="-1" strike="noStrike">
                <a:solidFill>
                  <a:srgbClr val="000000"/>
                </a:solidFill>
                <a:latin typeface="Calibri"/>
                <a:ea typeface="Calibri"/>
              </a:rPr>
              <a:t>as a student/tutor/academic researcher so that I can see </a:t>
            </a:r>
            <a:r>
              <a:rPr b="1" lang="en-AU" sz="1400" spc="-1" strike="noStrike">
                <a:solidFill>
                  <a:srgbClr val="000000"/>
                </a:solidFill>
                <a:latin typeface="Calibri"/>
                <a:ea typeface="Calibri"/>
              </a:rPr>
              <a:t>information only relevant to me.</a:t>
            </a:r>
            <a:endParaRPr b="0" lang="en-AU" sz="1400" spc="-1" strike="noStrike">
              <a:solidFill>
                <a:srgbClr val="000000"/>
              </a:solidFill>
              <a:latin typeface="Arial"/>
            </a:endParaRPr>
          </a:p>
          <a:p>
            <a:pPr>
              <a:lnSpc>
                <a:spcPct val="100000"/>
              </a:lnSpc>
            </a:pPr>
            <a:endParaRPr b="0" lang="en-AU" sz="1400" spc="-1" strike="noStrike">
              <a:solidFill>
                <a:srgbClr val="000000"/>
              </a:solidFill>
              <a:latin typeface="Arial"/>
            </a:endParaRPr>
          </a:p>
          <a:p>
            <a:pPr>
              <a:lnSpc>
                <a:spcPct val="100000"/>
              </a:lnSpc>
            </a:pPr>
            <a:endParaRPr b="0" lang="en-AU" sz="1400" spc="-1" strike="noStrike">
              <a:solidFill>
                <a:srgbClr val="000000"/>
              </a:solidFill>
              <a:latin typeface="Arial"/>
            </a:endParaRPr>
          </a:p>
          <a:p>
            <a:pPr>
              <a:lnSpc>
                <a:spcPct val="100000"/>
              </a:lnSpc>
            </a:pPr>
            <a:r>
              <a:rPr b="0" lang="en-AU" sz="1400" spc="-1" strike="noStrike">
                <a:solidFill>
                  <a:srgbClr val="000000"/>
                </a:solidFill>
                <a:latin typeface="Calibri"/>
                <a:ea typeface="Calibri"/>
              </a:rPr>
              <a:t>As a reader, I would like to browse through the website without being overwhelmed so that I can </a:t>
            </a:r>
            <a:r>
              <a:rPr b="1" lang="en-AU" sz="1400" spc="-1" strike="noStrike">
                <a:solidFill>
                  <a:srgbClr val="000000"/>
                </a:solidFill>
                <a:latin typeface="Calibri"/>
                <a:ea typeface="Calibri"/>
              </a:rPr>
              <a:t>browse for longer with comfort</a:t>
            </a:r>
            <a:endParaRPr b="0" lang="en-AU" sz="1400" spc="-1" strike="noStrike">
              <a:solidFill>
                <a:srgbClr val="000000"/>
              </a:solidFill>
              <a:latin typeface="Arial"/>
            </a:endParaRPr>
          </a:p>
          <a:p>
            <a:pPr>
              <a:lnSpc>
                <a:spcPct val="100000"/>
              </a:lnSpc>
            </a:pPr>
            <a:endParaRPr b="0" lang="en-AU" sz="1400" spc="-1" strike="noStrike">
              <a:solidFill>
                <a:srgbClr val="000000"/>
              </a:solidFill>
              <a:latin typeface="Arial"/>
            </a:endParaRPr>
          </a:p>
          <a:p>
            <a:pPr>
              <a:lnSpc>
                <a:spcPct val="115000"/>
              </a:lnSpc>
            </a:pPr>
            <a:r>
              <a:rPr b="0" lang="en-AU" sz="1400" spc="-1" strike="noStrike">
                <a:solidFill>
                  <a:srgbClr val="000000"/>
                </a:solidFill>
                <a:latin typeface="Calibri"/>
                <a:ea typeface="Calibri"/>
              </a:rPr>
              <a:t>As a reader I would like to</a:t>
            </a:r>
            <a:r>
              <a:rPr b="1" lang="en-AU" sz="1400" spc="-1" strike="noStrike">
                <a:solidFill>
                  <a:srgbClr val="000000"/>
                </a:solidFill>
                <a:latin typeface="Calibri"/>
                <a:ea typeface="Calibri"/>
              </a:rPr>
              <a:t> look through categories</a:t>
            </a:r>
            <a:r>
              <a:rPr b="0" lang="en-AU" sz="1400" spc="-1" strike="noStrike">
                <a:solidFill>
                  <a:srgbClr val="000000"/>
                </a:solidFill>
                <a:latin typeface="Calibri"/>
                <a:ea typeface="Calibri"/>
              </a:rPr>
              <a:t> and </a:t>
            </a:r>
            <a:r>
              <a:rPr b="1" lang="en-AU" sz="1400" spc="-1" strike="noStrike">
                <a:solidFill>
                  <a:srgbClr val="000000"/>
                </a:solidFill>
                <a:latin typeface="Calibri"/>
                <a:ea typeface="Calibri"/>
              </a:rPr>
              <a:t>tag</a:t>
            </a:r>
            <a:r>
              <a:rPr b="0" lang="en-AU" sz="1400" spc="-1" strike="noStrike">
                <a:solidFill>
                  <a:srgbClr val="000000"/>
                </a:solidFill>
                <a:latin typeface="Calibri"/>
                <a:ea typeface="Calibri"/>
              </a:rPr>
              <a:t>s so that I can find all </a:t>
            </a:r>
            <a:r>
              <a:rPr b="1" lang="en-AU" sz="1400" spc="-1" strike="noStrike">
                <a:solidFill>
                  <a:srgbClr val="000000"/>
                </a:solidFill>
                <a:latin typeface="Calibri"/>
                <a:ea typeface="Calibri"/>
              </a:rPr>
              <a:t>related articles</a:t>
            </a:r>
            <a:r>
              <a:rPr b="0" lang="en-AU" sz="1400" spc="-1" strike="noStrike">
                <a:solidFill>
                  <a:srgbClr val="000000"/>
                </a:solidFill>
                <a:latin typeface="Calibri"/>
                <a:ea typeface="Calibri"/>
              </a:rPr>
              <a:t> at once. </a:t>
            </a:r>
            <a:endParaRPr b="0" lang="en-AU" sz="1400" spc="-1" strike="noStrike">
              <a:solidFill>
                <a:srgbClr val="000000"/>
              </a:solidFill>
              <a:latin typeface="Arial"/>
            </a:endParaRPr>
          </a:p>
          <a:p>
            <a:pPr>
              <a:lnSpc>
                <a:spcPct val="100000"/>
              </a:lnSpc>
              <a:spcBef>
                <a:spcPts val="1599"/>
              </a:spcBef>
            </a:pPr>
            <a:endParaRPr b="0" lang="en-AU" sz="1400" spc="-1" strike="noStrike">
              <a:solidFill>
                <a:srgbClr val="000000"/>
              </a:solidFill>
              <a:latin typeface="Arial"/>
            </a:endParaRPr>
          </a:p>
          <a:p>
            <a:pPr>
              <a:lnSpc>
                <a:spcPct val="100000"/>
              </a:lnSpc>
            </a:pPr>
            <a:endParaRPr b="0" lang="en-AU" sz="1400" spc="-1" strike="noStrike">
              <a:solidFill>
                <a:srgbClr val="000000"/>
              </a:solidFill>
              <a:latin typeface="Arial"/>
            </a:endParaRPr>
          </a:p>
          <a:p>
            <a:pPr>
              <a:lnSpc>
                <a:spcPct val="100000"/>
              </a:lnSpc>
            </a:pPr>
            <a:endParaRPr b="0" lang="en-AU" sz="1400" spc="-1" strike="noStrike">
              <a:solidFill>
                <a:srgbClr val="000000"/>
              </a:solidFill>
              <a:latin typeface="Arial"/>
            </a:endParaRPr>
          </a:p>
          <a:p>
            <a:pPr>
              <a:lnSpc>
                <a:spcPct val="115000"/>
              </a:lnSpc>
            </a:pPr>
            <a:endParaRPr b="0" lang="en-AU" sz="1400" spc="-1" strike="noStrike">
              <a:solidFill>
                <a:srgbClr val="000000"/>
              </a:solidFill>
              <a:latin typeface="Arial"/>
            </a:endParaRPr>
          </a:p>
          <a:p>
            <a:pPr>
              <a:lnSpc>
                <a:spcPct val="115000"/>
              </a:lnSpc>
              <a:spcBef>
                <a:spcPts val="1599"/>
              </a:spcBef>
            </a:pPr>
            <a:endParaRPr b="0" lang="en-AU" sz="1400" spc="-1" strike="noStrike">
              <a:solidFill>
                <a:srgbClr val="000000"/>
              </a:solidFill>
              <a:latin typeface="Arial"/>
            </a:endParaRPr>
          </a:p>
          <a:p>
            <a:pPr>
              <a:lnSpc>
                <a:spcPct val="115000"/>
              </a:lnSpc>
              <a:spcBef>
                <a:spcPts val="1599"/>
              </a:spcBef>
              <a:spcAft>
                <a:spcPts val="1599"/>
              </a:spcAft>
            </a:pPr>
            <a:endParaRPr b="0" lang="en-AU" sz="1400" spc="-1" strike="noStrike">
              <a:solidFill>
                <a:srgbClr val="000000"/>
              </a:solidFill>
              <a:latin typeface="Arial"/>
            </a:endParaRPr>
          </a:p>
        </p:txBody>
      </p:sp>
      <p:sp>
        <p:nvSpPr>
          <p:cNvPr id="208" name="TextShape 3"/>
          <p:cNvSpPr txBox="1"/>
          <p:nvPr/>
        </p:nvSpPr>
        <p:spPr>
          <a:xfrm>
            <a:off x="4833720" y="1286640"/>
            <a:ext cx="3999600" cy="2842920"/>
          </a:xfrm>
          <a:prstGeom prst="rect">
            <a:avLst/>
          </a:prstGeom>
          <a:noFill/>
          <a:ln>
            <a:noFill/>
          </a:ln>
        </p:spPr>
        <p:txBody>
          <a:bodyPr tIns="91440" bIns="91440"/>
          <a:p>
            <a:pPr>
              <a:lnSpc>
                <a:spcPct val="115000"/>
              </a:lnSpc>
            </a:pPr>
            <a:r>
              <a:rPr b="0" lang="en-AU" sz="1400" spc="-1" strike="noStrike">
                <a:solidFill>
                  <a:srgbClr val="000000"/>
                </a:solidFill>
                <a:latin typeface="Calibri"/>
                <a:ea typeface="Calibri"/>
              </a:rPr>
              <a:t>As a reader, I would like to </a:t>
            </a:r>
            <a:r>
              <a:rPr b="1" lang="en-AU" sz="1400" spc="-1" strike="noStrike">
                <a:solidFill>
                  <a:srgbClr val="000000"/>
                </a:solidFill>
                <a:latin typeface="Calibri"/>
                <a:ea typeface="Calibri"/>
              </a:rPr>
              <a:t>filter the website’s content using tags </a:t>
            </a:r>
            <a:r>
              <a:rPr b="0" lang="en-AU" sz="1400" spc="-1" strike="noStrike">
                <a:solidFill>
                  <a:srgbClr val="000000"/>
                </a:solidFill>
                <a:latin typeface="Calibri"/>
                <a:ea typeface="Calibri"/>
              </a:rPr>
              <a:t>so that I can search for content interesting to me.</a:t>
            </a:r>
            <a:endParaRPr b="0" lang="en-AU" sz="1400" spc="-1" strike="noStrike">
              <a:solidFill>
                <a:srgbClr val="000000"/>
              </a:solidFill>
              <a:latin typeface="Arial"/>
            </a:endParaRPr>
          </a:p>
          <a:p>
            <a:pPr>
              <a:lnSpc>
                <a:spcPct val="100000"/>
              </a:lnSpc>
              <a:spcBef>
                <a:spcPts val="1599"/>
              </a:spcBef>
            </a:pPr>
            <a:r>
              <a:rPr b="0" lang="en-AU" sz="1400" spc="-1" strike="noStrike">
                <a:solidFill>
                  <a:srgbClr val="000000"/>
                </a:solidFill>
                <a:latin typeface="Calibri"/>
                <a:ea typeface="Calibri"/>
              </a:rPr>
              <a:t>As a reader, I want to </a:t>
            </a:r>
            <a:r>
              <a:rPr b="1" lang="en-AU" sz="1400" spc="-1" strike="noStrike">
                <a:solidFill>
                  <a:srgbClr val="000000"/>
                </a:solidFill>
                <a:latin typeface="Calibri"/>
                <a:ea typeface="Calibri"/>
              </a:rPr>
              <a:t>know the length of articles</a:t>
            </a:r>
            <a:r>
              <a:rPr b="0" lang="en-AU" sz="1400" spc="-1" strike="noStrike">
                <a:solidFill>
                  <a:srgbClr val="000000"/>
                </a:solidFill>
                <a:latin typeface="Calibri"/>
                <a:ea typeface="Calibri"/>
              </a:rPr>
              <a:t> so that I can determine whether I </a:t>
            </a:r>
            <a:r>
              <a:rPr b="1" lang="en-AU" sz="1400" spc="-1" strike="noStrike">
                <a:solidFill>
                  <a:srgbClr val="000000"/>
                </a:solidFill>
                <a:latin typeface="Calibri"/>
                <a:ea typeface="Calibri"/>
              </a:rPr>
              <a:t>have enough time to read through it.</a:t>
            </a:r>
            <a:br/>
            <a:endParaRPr b="0" lang="en-AU" sz="1400" spc="-1" strike="noStrike">
              <a:solidFill>
                <a:srgbClr val="000000"/>
              </a:solidFill>
              <a:latin typeface="Arial"/>
            </a:endParaRPr>
          </a:p>
          <a:p>
            <a:pPr>
              <a:lnSpc>
                <a:spcPct val="115000"/>
              </a:lnSpc>
            </a:pPr>
            <a:r>
              <a:rPr b="0" lang="en-AU" sz="1400" spc="-1" strike="noStrike">
                <a:solidFill>
                  <a:srgbClr val="000000"/>
                </a:solidFill>
                <a:latin typeface="Calibri"/>
                <a:ea typeface="Calibri"/>
              </a:rPr>
              <a:t>As a reader would like to </a:t>
            </a:r>
            <a:r>
              <a:rPr b="1" lang="en-AU" sz="1400" spc="-1" strike="noStrike">
                <a:solidFill>
                  <a:srgbClr val="000000"/>
                </a:solidFill>
                <a:latin typeface="Calibri"/>
                <a:ea typeface="Calibri"/>
              </a:rPr>
              <a:t>lazy load articles with infinite scroll </a:t>
            </a:r>
            <a:r>
              <a:rPr b="0" lang="en-AU" sz="1400" spc="-1" strike="noStrike">
                <a:solidFill>
                  <a:srgbClr val="000000"/>
                </a:solidFill>
                <a:latin typeface="Calibri"/>
                <a:ea typeface="Calibri"/>
              </a:rPr>
              <a:t>so that I can </a:t>
            </a:r>
            <a:r>
              <a:rPr b="1" lang="en-AU" sz="1400" spc="-1" strike="noStrike">
                <a:solidFill>
                  <a:srgbClr val="000000"/>
                </a:solidFill>
                <a:latin typeface="Calibri"/>
                <a:ea typeface="Calibri"/>
              </a:rPr>
              <a:t>seamlessly browse articles. </a:t>
            </a:r>
            <a:br/>
            <a:br/>
            <a:endParaRPr b="0" lang="en-AU" sz="1400" spc="-1" strike="noStrike">
              <a:solidFill>
                <a:srgbClr val="000000"/>
              </a:solidFill>
              <a:latin typeface="Arial"/>
            </a:endParaRPr>
          </a:p>
          <a:p>
            <a:pPr>
              <a:lnSpc>
                <a:spcPct val="115000"/>
              </a:lnSpc>
              <a:spcBef>
                <a:spcPts val="1599"/>
              </a:spcBef>
              <a:spcAft>
                <a:spcPts val="1599"/>
              </a:spcAft>
            </a:pPr>
            <a:endParaRPr b="0" lang="en-AU" sz="1400" spc="-1" strike="noStrike">
              <a:solidFill>
                <a:srgbClr val="000000"/>
              </a:solidFill>
              <a:latin typeface="Arial"/>
            </a:endParaRPr>
          </a:p>
        </p:txBody>
      </p:sp>
    </p:spTree>
  </p:cSld>
  <p:timing>
    <p:tnLst>
      <p:par>
        <p:cTn id="144" dur="indefinite" restart="never" nodeType="tmRoot">
          <p:childTnLst>
            <p:seq>
              <p:cTn id="145"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TextShape 1"/>
          <p:cNvSpPr txBox="1"/>
          <p:nvPr/>
        </p:nvSpPr>
        <p:spPr>
          <a:xfrm>
            <a:off x="311760" y="188280"/>
            <a:ext cx="8520120" cy="607320"/>
          </a:xfrm>
          <a:prstGeom prst="rect">
            <a:avLst/>
          </a:prstGeom>
          <a:noFill/>
          <a:ln>
            <a:noFill/>
          </a:ln>
        </p:spPr>
        <p:txBody>
          <a:bodyPr tIns="91440" bIns="91440"/>
          <a:p>
            <a:pPr>
              <a:lnSpc>
                <a:spcPct val="100000"/>
              </a:lnSpc>
            </a:pPr>
            <a:r>
              <a:rPr b="0" lang="en-AU" sz="3000" spc="-1" strike="noStrike">
                <a:solidFill>
                  <a:srgbClr val="2a3990"/>
                </a:solidFill>
                <a:latin typeface="Roboto"/>
                <a:ea typeface="Roboto"/>
              </a:rPr>
              <a:t>User (Reader) stories with top-priority</a:t>
            </a:r>
            <a:endParaRPr b="0" lang="en-AU" sz="3000" spc="-1" strike="noStrike">
              <a:solidFill>
                <a:srgbClr val="000000"/>
              </a:solidFill>
              <a:latin typeface="Arial"/>
            </a:endParaRPr>
          </a:p>
        </p:txBody>
      </p:sp>
      <p:sp>
        <p:nvSpPr>
          <p:cNvPr id="210" name="TextShape 2"/>
          <p:cNvSpPr txBox="1"/>
          <p:nvPr/>
        </p:nvSpPr>
        <p:spPr>
          <a:xfrm>
            <a:off x="311760" y="851760"/>
            <a:ext cx="3663000" cy="3338640"/>
          </a:xfrm>
          <a:prstGeom prst="rect">
            <a:avLst/>
          </a:prstGeom>
          <a:noFill/>
          <a:ln>
            <a:noFill/>
          </a:ln>
        </p:spPr>
        <p:txBody>
          <a:bodyPr tIns="91440" bIns="91440"/>
          <a:p>
            <a:pPr>
              <a:lnSpc>
                <a:spcPct val="100000"/>
              </a:lnSpc>
            </a:pPr>
            <a:r>
              <a:rPr b="0" lang="en-AU" sz="1400" spc="-1" strike="noStrike">
                <a:solidFill>
                  <a:srgbClr val="000000"/>
                </a:solidFill>
                <a:latin typeface="Calibri"/>
                <a:ea typeface="Calibri"/>
              </a:rPr>
              <a:t>As a reader, I would like to</a:t>
            </a:r>
            <a:r>
              <a:rPr b="1" lang="en-AU" sz="1400" spc="-1" strike="noStrike">
                <a:solidFill>
                  <a:srgbClr val="000000"/>
                </a:solidFill>
                <a:latin typeface="Calibri"/>
                <a:ea typeface="Calibri"/>
              </a:rPr>
              <a:t> expand information specifically related to my role as a student/tutor/academic researcher </a:t>
            </a:r>
            <a:r>
              <a:rPr b="0" lang="en-AU" sz="1400" spc="-1" strike="noStrike">
                <a:solidFill>
                  <a:srgbClr val="000000"/>
                </a:solidFill>
                <a:latin typeface="Calibri"/>
                <a:ea typeface="Calibri"/>
              </a:rPr>
              <a:t>so that I can</a:t>
            </a:r>
            <a:r>
              <a:rPr b="1" lang="en-AU" sz="1400" spc="-1" strike="noStrike">
                <a:solidFill>
                  <a:srgbClr val="000000"/>
                </a:solidFill>
                <a:latin typeface="Calibri"/>
                <a:ea typeface="Calibri"/>
              </a:rPr>
              <a:t> see information only relevant to me.</a:t>
            </a:r>
            <a:endParaRPr b="0" lang="en-AU" sz="1400" spc="-1" strike="noStrike">
              <a:solidFill>
                <a:srgbClr val="000000"/>
              </a:solidFill>
              <a:latin typeface="Arial"/>
            </a:endParaRPr>
          </a:p>
          <a:p>
            <a:pPr>
              <a:lnSpc>
                <a:spcPct val="100000"/>
              </a:lnSpc>
            </a:pPr>
            <a:endParaRPr b="0" lang="en-AU" sz="1400" spc="-1" strike="noStrike">
              <a:solidFill>
                <a:srgbClr val="000000"/>
              </a:solidFill>
              <a:latin typeface="Arial"/>
            </a:endParaRPr>
          </a:p>
          <a:p>
            <a:pPr marL="457200" indent="-317160">
              <a:lnSpc>
                <a:spcPct val="100000"/>
              </a:lnSpc>
              <a:buClr>
                <a:srgbClr val="000000"/>
              </a:buClr>
              <a:buFont typeface="Calibri"/>
              <a:buChar char="-"/>
            </a:pPr>
            <a:r>
              <a:rPr b="0" lang="en-AU" sz="1400" spc="-1" strike="noStrike">
                <a:solidFill>
                  <a:srgbClr val="000000"/>
                </a:solidFill>
                <a:latin typeface="Calibri"/>
                <a:ea typeface="Calibri"/>
              </a:rPr>
              <a:t>Client requested feature (Point3 &amp; 4)</a:t>
            </a:r>
            <a:endParaRPr b="0" lang="en-AU" sz="1400" spc="-1" strike="noStrike">
              <a:solidFill>
                <a:srgbClr val="000000"/>
              </a:solidFill>
              <a:latin typeface="Arial"/>
            </a:endParaRPr>
          </a:p>
          <a:p>
            <a:pPr>
              <a:lnSpc>
                <a:spcPct val="100000"/>
              </a:lnSpc>
            </a:pPr>
            <a:endParaRPr b="0" lang="en-AU" sz="1400" spc="-1" strike="noStrike">
              <a:solidFill>
                <a:srgbClr val="000000"/>
              </a:solidFill>
              <a:latin typeface="Arial"/>
            </a:endParaRPr>
          </a:p>
          <a:p>
            <a:pPr marL="457200" indent="-317160">
              <a:lnSpc>
                <a:spcPct val="100000"/>
              </a:lnSpc>
              <a:buClr>
                <a:srgbClr val="000000"/>
              </a:buClr>
              <a:buFont typeface="Calibri"/>
              <a:buChar char="-"/>
            </a:pPr>
            <a:r>
              <a:rPr b="0" lang="en-AU" sz="1400" spc="-1" strike="noStrike">
                <a:solidFill>
                  <a:srgbClr val="000000"/>
                </a:solidFill>
                <a:latin typeface="Calibri"/>
                <a:ea typeface="Calibri"/>
              </a:rPr>
              <a:t>Expected sprint 4-5 days </a:t>
            </a:r>
            <a:endParaRPr b="0" lang="en-AU" sz="1400" spc="-1" strike="noStrike">
              <a:solidFill>
                <a:srgbClr val="000000"/>
              </a:solidFill>
              <a:latin typeface="Arial"/>
            </a:endParaRPr>
          </a:p>
          <a:p>
            <a:pPr marL="457200">
              <a:lnSpc>
                <a:spcPct val="100000"/>
              </a:lnSpc>
            </a:pPr>
            <a:endParaRPr b="0" lang="en-AU" sz="1400" spc="-1" strike="noStrike">
              <a:solidFill>
                <a:srgbClr val="000000"/>
              </a:solidFill>
              <a:latin typeface="Arial"/>
            </a:endParaRPr>
          </a:p>
          <a:p>
            <a:pPr marL="457200" indent="-317160">
              <a:lnSpc>
                <a:spcPct val="100000"/>
              </a:lnSpc>
              <a:buClr>
                <a:srgbClr val="000000"/>
              </a:buClr>
              <a:buFont typeface="Calibri"/>
              <a:buChar char="-"/>
            </a:pPr>
            <a:r>
              <a:rPr b="0" lang="en-AU" sz="1400" spc="-1" strike="noStrike">
                <a:solidFill>
                  <a:srgbClr val="000000"/>
                </a:solidFill>
                <a:latin typeface="Calibri"/>
                <a:ea typeface="Calibri"/>
              </a:rPr>
              <a:t>Acceptance criteria set by checking with the clients  and being able to categorise information on different levels.</a:t>
            </a:r>
            <a:endParaRPr b="0" lang="en-AU" sz="1400" spc="-1" strike="noStrike">
              <a:solidFill>
                <a:srgbClr val="000000"/>
              </a:solidFill>
              <a:latin typeface="Arial"/>
            </a:endParaRPr>
          </a:p>
          <a:p>
            <a:pPr>
              <a:lnSpc>
                <a:spcPct val="100000"/>
              </a:lnSpc>
            </a:pPr>
            <a:endParaRPr b="0" lang="en-AU" sz="1400" spc="-1" strike="noStrike">
              <a:solidFill>
                <a:srgbClr val="000000"/>
              </a:solidFill>
              <a:latin typeface="Arial"/>
            </a:endParaRPr>
          </a:p>
          <a:p>
            <a:pPr marL="457200" indent="-317160">
              <a:lnSpc>
                <a:spcPct val="100000"/>
              </a:lnSpc>
              <a:buClr>
                <a:srgbClr val="000000"/>
              </a:buClr>
              <a:buFont typeface="Calibri"/>
              <a:buChar char="-"/>
            </a:pPr>
            <a:r>
              <a:rPr b="0" lang="en-AU" sz="1400" spc="-1" strike="noStrike">
                <a:solidFill>
                  <a:srgbClr val="000000"/>
                </a:solidFill>
                <a:latin typeface="Calibri"/>
                <a:ea typeface="Calibri"/>
              </a:rPr>
              <a:t>Ensure progress with client through weekly meetings</a:t>
            </a:r>
            <a:endParaRPr b="0" lang="en-AU" sz="1400" spc="-1" strike="noStrike">
              <a:solidFill>
                <a:srgbClr val="000000"/>
              </a:solidFill>
              <a:latin typeface="Arial"/>
            </a:endParaRPr>
          </a:p>
          <a:p>
            <a:pPr>
              <a:lnSpc>
                <a:spcPct val="100000"/>
              </a:lnSpc>
            </a:pPr>
            <a:endParaRPr b="0" lang="en-AU" sz="1400" spc="-1" strike="noStrike">
              <a:solidFill>
                <a:srgbClr val="000000"/>
              </a:solidFill>
              <a:latin typeface="Arial"/>
            </a:endParaRPr>
          </a:p>
          <a:p>
            <a:pPr>
              <a:lnSpc>
                <a:spcPct val="100000"/>
              </a:lnSpc>
            </a:pPr>
            <a:endParaRPr b="0" lang="en-AU" sz="1400" spc="-1" strike="noStrike">
              <a:solidFill>
                <a:srgbClr val="000000"/>
              </a:solidFill>
              <a:latin typeface="Arial"/>
            </a:endParaRPr>
          </a:p>
          <a:p>
            <a:pPr>
              <a:lnSpc>
                <a:spcPct val="115000"/>
              </a:lnSpc>
            </a:pPr>
            <a:endParaRPr b="0" lang="en-AU" sz="1400" spc="-1" strike="noStrike">
              <a:solidFill>
                <a:srgbClr val="000000"/>
              </a:solidFill>
              <a:latin typeface="Arial"/>
            </a:endParaRPr>
          </a:p>
          <a:p>
            <a:pPr>
              <a:lnSpc>
                <a:spcPct val="115000"/>
              </a:lnSpc>
              <a:spcBef>
                <a:spcPts val="1599"/>
              </a:spcBef>
            </a:pPr>
            <a:endParaRPr b="0" lang="en-AU" sz="1400" spc="-1" strike="noStrike">
              <a:solidFill>
                <a:srgbClr val="000000"/>
              </a:solidFill>
              <a:latin typeface="Arial"/>
            </a:endParaRPr>
          </a:p>
          <a:p>
            <a:pPr>
              <a:lnSpc>
                <a:spcPct val="115000"/>
              </a:lnSpc>
              <a:spcBef>
                <a:spcPts val="1599"/>
              </a:spcBef>
              <a:spcAft>
                <a:spcPts val="1599"/>
              </a:spcAft>
            </a:pPr>
            <a:endParaRPr b="0" lang="en-AU" sz="1400" spc="-1" strike="noStrike">
              <a:solidFill>
                <a:srgbClr val="000000"/>
              </a:solidFill>
              <a:latin typeface="Arial"/>
            </a:endParaRPr>
          </a:p>
        </p:txBody>
      </p:sp>
      <p:sp>
        <p:nvSpPr>
          <p:cNvPr id="211" name="TextShape 3"/>
          <p:cNvSpPr txBox="1"/>
          <p:nvPr/>
        </p:nvSpPr>
        <p:spPr>
          <a:xfrm>
            <a:off x="3914640" y="900720"/>
            <a:ext cx="4830120" cy="1566000"/>
          </a:xfrm>
          <a:prstGeom prst="rect">
            <a:avLst/>
          </a:prstGeom>
          <a:noFill/>
          <a:ln>
            <a:noFill/>
          </a:ln>
        </p:spPr>
        <p:txBody>
          <a:bodyPr tIns="91440" bIns="91440"/>
          <a:p>
            <a:pPr marL="457200" indent="-310680">
              <a:lnSpc>
                <a:spcPct val="115000"/>
              </a:lnSpc>
              <a:buClr>
                <a:srgbClr val="000000"/>
              </a:buClr>
              <a:buFont typeface="Calibri"/>
              <a:buChar char="-"/>
            </a:pPr>
            <a:r>
              <a:rPr b="1" lang="en-AU" sz="1300" spc="-1" strike="noStrike">
                <a:solidFill>
                  <a:srgbClr val="000000"/>
                </a:solidFill>
                <a:latin typeface="Calibri"/>
                <a:ea typeface="Calibri"/>
              </a:rPr>
              <a:t>Functional requirement:</a:t>
            </a:r>
            <a:r>
              <a:rPr b="0" lang="en-AU" sz="1300" spc="-1" strike="noStrike">
                <a:solidFill>
                  <a:srgbClr val="000000"/>
                </a:solidFill>
                <a:latin typeface="Calibri"/>
                <a:ea typeface="Calibri"/>
              </a:rPr>
              <a:t> Readers should be able to select level of information they want to read and expand on more information upon their request</a:t>
            </a:r>
            <a:endParaRPr b="0" lang="en-AU" sz="1300" spc="-1" strike="noStrike">
              <a:solidFill>
                <a:srgbClr val="000000"/>
              </a:solidFill>
              <a:latin typeface="Arial"/>
            </a:endParaRPr>
          </a:p>
          <a:p>
            <a:pPr marL="457200" indent="-310680">
              <a:lnSpc>
                <a:spcPct val="115000"/>
              </a:lnSpc>
              <a:buClr>
                <a:srgbClr val="000000"/>
              </a:buClr>
              <a:buFont typeface="Calibri"/>
              <a:buChar char="-"/>
            </a:pPr>
            <a:r>
              <a:rPr b="1" lang="en-AU" sz="1300" spc="-1" strike="noStrike">
                <a:solidFill>
                  <a:srgbClr val="000000"/>
                </a:solidFill>
                <a:latin typeface="Calibri"/>
                <a:ea typeface="Calibri"/>
              </a:rPr>
              <a:t>Non-functional requirement: </a:t>
            </a:r>
            <a:r>
              <a:rPr b="0" lang="en-AU" sz="1300" spc="-1" strike="noStrike">
                <a:solidFill>
                  <a:srgbClr val="000000"/>
                </a:solidFill>
                <a:latin typeface="Calibri"/>
                <a:ea typeface="Calibri"/>
              </a:rPr>
              <a:t> The website should display enhanced accessibility of organised content to the readers of different roles.</a:t>
            </a:r>
            <a:endParaRPr b="0" lang="en-AU" sz="1300" spc="-1" strike="noStrike">
              <a:solidFill>
                <a:srgbClr val="000000"/>
              </a:solidFill>
              <a:latin typeface="Arial"/>
            </a:endParaRPr>
          </a:p>
          <a:p>
            <a:pPr>
              <a:lnSpc>
                <a:spcPct val="115000"/>
              </a:lnSpc>
              <a:spcBef>
                <a:spcPts val="1599"/>
              </a:spcBef>
            </a:pPr>
            <a:endParaRPr b="0" lang="en-AU" sz="1300" spc="-1" strike="noStrike">
              <a:solidFill>
                <a:srgbClr val="000000"/>
              </a:solidFill>
              <a:latin typeface="Arial"/>
            </a:endParaRPr>
          </a:p>
          <a:p>
            <a:pPr>
              <a:lnSpc>
                <a:spcPct val="115000"/>
              </a:lnSpc>
              <a:spcBef>
                <a:spcPts val="1599"/>
              </a:spcBef>
              <a:spcAft>
                <a:spcPts val="1599"/>
              </a:spcAft>
            </a:pPr>
            <a:endParaRPr b="0" lang="en-AU" sz="1300" spc="-1" strike="noStrike">
              <a:solidFill>
                <a:srgbClr val="000000"/>
              </a:solidFill>
              <a:latin typeface="Arial"/>
            </a:endParaRPr>
          </a:p>
        </p:txBody>
      </p:sp>
      <p:pic>
        <p:nvPicPr>
          <p:cNvPr id="212" name="Google Shape;178;p27" descr=""/>
          <p:cNvPicPr/>
          <p:nvPr/>
        </p:nvPicPr>
        <p:blipFill>
          <a:blip r:embed="rId1"/>
          <a:stretch/>
        </p:blipFill>
        <p:spPr>
          <a:xfrm>
            <a:off x="3847680" y="2467080"/>
            <a:ext cx="5235840" cy="2098440"/>
          </a:xfrm>
          <a:prstGeom prst="rect">
            <a:avLst/>
          </a:prstGeom>
          <a:ln>
            <a:noFill/>
          </a:ln>
        </p:spPr>
      </p:pic>
      <p:sp>
        <p:nvSpPr>
          <p:cNvPr id="213" name="CustomShape 4"/>
          <p:cNvSpPr/>
          <p:nvPr/>
        </p:nvSpPr>
        <p:spPr>
          <a:xfrm>
            <a:off x="4519440" y="3675600"/>
            <a:ext cx="4437720" cy="360"/>
          </a:xfrm>
          <a:custGeom>
            <a:avLst/>
            <a:gdLst/>
            <a:ahLst/>
            <a:rect l="l" t="t" r="r" b="b"/>
            <a:pathLst>
              <a:path w="21600" h="21600">
                <a:moveTo>
                  <a:pt x="0" y="0"/>
                </a:moveTo>
                <a:lnTo>
                  <a:pt x="21600" y="21600"/>
                </a:lnTo>
              </a:path>
            </a:pathLst>
          </a:custGeom>
          <a:noFill/>
          <a:ln w="19080">
            <a:solidFill>
              <a:srgbClr val="ff0000"/>
            </a:solidFill>
            <a:round/>
          </a:ln>
        </p:spPr>
        <p:style>
          <a:lnRef idx="0"/>
          <a:fillRef idx="0"/>
          <a:effectRef idx="0"/>
          <a:fontRef idx="minor"/>
        </p:style>
      </p:sp>
      <p:sp>
        <p:nvSpPr>
          <p:cNvPr id="214" name="CustomShape 5"/>
          <p:cNvSpPr/>
          <p:nvPr/>
        </p:nvSpPr>
        <p:spPr>
          <a:xfrm>
            <a:off x="4519440" y="3874680"/>
            <a:ext cx="4437720" cy="360"/>
          </a:xfrm>
          <a:custGeom>
            <a:avLst/>
            <a:gdLst/>
            <a:ahLst/>
            <a:rect l="l" t="t" r="r" b="b"/>
            <a:pathLst>
              <a:path w="21600" h="21600">
                <a:moveTo>
                  <a:pt x="0" y="0"/>
                </a:moveTo>
                <a:lnTo>
                  <a:pt x="21600" y="21600"/>
                </a:lnTo>
              </a:path>
            </a:pathLst>
          </a:custGeom>
          <a:noFill/>
          <a:ln w="19080">
            <a:solidFill>
              <a:srgbClr val="ff0000"/>
            </a:solidFill>
            <a:round/>
          </a:ln>
        </p:spPr>
        <p:style>
          <a:lnRef idx="0"/>
          <a:fillRef idx="0"/>
          <a:effectRef idx="0"/>
          <a:fontRef idx="minor"/>
        </p:style>
      </p:sp>
    </p:spTree>
  </p:cSld>
  <p:timing>
    <p:tnLst>
      <p:par>
        <p:cTn id="146" dur="indefinite" restart="never" nodeType="tmRoot">
          <p:childTnLst>
            <p:seq>
              <p:cTn id="147"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TextShape 1"/>
          <p:cNvSpPr txBox="1"/>
          <p:nvPr/>
        </p:nvSpPr>
        <p:spPr>
          <a:xfrm>
            <a:off x="311760" y="156600"/>
            <a:ext cx="8520120" cy="607320"/>
          </a:xfrm>
          <a:prstGeom prst="rect">
            <a:avLst/>
          </a:prstGeom>
          <a:noFill/>
          <a:ln>
            <a:noFill/>
          </a:ln>
        </p:spPr>
        <p:txBody>
          <a:bodyPr tIns="91440" bIns="91440"/>
          <a:p>
            <a:pPr>
              <a:lnSpc>
                <a:spcPct val="100000"/>
              </a:lnSpc>
            </a:pPr>
            <a:r>
              <a:rPr b="0" lang="en-AU" sz="3000" spc="-1" strike="noStrike">
                <a:solidFill>
                  <a:srgbClr val="2a3990"/>
                </a:solidFill>
                <a:latin typeface="Roboto"/>
                <a:ea typeface="Roboto"/>
              </a:rPr>
              <a:t>User (Reader) stories with top-priority</a:t>
            </a:r>
            <a:endParaRPr b="0" lang="en-AU" sz="3000" spc="-1" strike="noStrike">
              <a:solidFill>
                <a:srgbClr val="000000"/>
              </a:solidFill>
              <a:latin typeface="Arial"/>
            </a:endParaRPr>
          </a:p>
        </p:txBody>
      </p:sp>
      <p:sp>
        <p:nvSpPr>
          <p:cNvPr id="216" name="TextShape 2"/>
          <p:cNvSpPr txBox="1"/>
          <p:nvPr/>
        </p:nvSpPr>
        <p:spPr>
          <a:xfrm>
            <a:off x="311760" y="1229760"/>
            <a:ext cx="4411800" cy="3338640"/>
          </a:xfrm>
          <a:prstGeom prst="rect">
            <a:avLst/>
          </a:prstGeom>
          <a:noFill/>
          <a:ln>
            <a:noFill/>
          </a:ln>
        </p:spPr>
        <p:txBody>
          <a:bodyPr tIns="91440" bIns="91440"/>
          <a:p>
            <a:pPr>
              <a:lnSpc>
                <a:spcPct val="100000"/>
              </a:lnSpc>
            </a:pPr>
            <a:endParaRPr b="0" lang="en-AU" sz="1400" spc="-1" strike="noStrike">
              <a:solidFill>
                <a:srgbClr val="000000"/>
              </a:solidFill>
              <a:latin typeface="Arial"/>
            </a:endParaRPr>
          </a:p>
          <a:p>
            <a:pPr>
              <a:lnSpc>
                <a:spcPct val="100000"/>
              </a:lnSpc>
            </a:pPr>
            <a:endParaRPr b="0" lang="en-AU" sz="1400" spc="-1" strike="noStrike">
              <a:solidFill>
                <a:srgbClr val="000000"/>
              </a:solidFill>
              <a:latin typeface="Arial"/>
            </a:endParaRPr>
          </a:p>
          <a:p>
            <a:pPr>
              <a:lnSpc>
                <a:spcPct val="100000"/>
              </a:lnSpc>
            </a:pPr>
            <a:endParaRPr b="0" lang="en-AU" sz="1400" spc="-1" strike="noStrike">
              <a:solidFill>
                <a:srgbClr val="000000"/>
              </a:solidFill>
              <a:latin typeface="Arial"/>
            </a:endParaRPr>
          </a:p>
          <a:p>
            <a:pPr>
              <a:lnSpc>
                <a:spcPct val="115000"/>
              </a:lnSpc>
            </a:pPr>
            <a:endParaRPr b="0" lang="en-AU" sz="1400" spc="-1" strike="noStrike">
              <a:solidFill>
                <a:srgbClr val="000000"/>
              </a:solidFill>
              <a:latin typeface="Arial"/>
            </a:endParaRPr>
          </a:p>
          <a:p>
            <a:pPr>
              <a:lnSpc>
                <a:spcPct val="115000"/>
              </a:lnSpc>
              <a:spcBef>
                <a:spcPts val="1599"/>
              </a:spcBef>
            </a:pPr>
            <a:endParaRPr b="0" lang="en-AU" sz="1400" spc="-1" strike="noStrike">
              <a:solidFill>
                <a:srgbClr val="000000"/>
              </a:solidFill>
              <a:latin typeface="Arial"/>
            </a:endParaRPr>
          </a:p>
          <a:p>
            <a:pPr>
              <a:lnSpc>
                <a:spcPct val="115000"/>
              </a:lnSpc>
              <a:spcBef>
                <a:spcPts val="1599"/>
              </a:spcBef>
              <a:spcAft>
                <a:spcPts val="1599"/>
              </a:spcAft>
            </a:pPr>
            <a:endParaRPr b="0" lang="en-AU" sz="1400" spc="-1" strike="noStrike">
              <a:solidFill>
                <a:srgbClr val="000000"/>
              </a:solidFill>
              <a:latin typeface="Arial"/>
            </a:endParaRPr>
          </a:p>
        </p:txBody>
      </p:sp>
      <p:sp>
        <p:nvSpPr>
          <p:cNvPr id="217" name="TextShape 3"/>
          <p:cNvSpPr txBox="1"/>
          <p:nvPr/>
        </p:nvSpPr>
        <p:spPr>
          <a:xfrm>
            <a:off x="3800160" y="2571840"/>
            <a:ext cx="5250960" cy="1566000"/>
          </a:xfrm>
          <a:prstGeom prst="rect">
            <a:avLst/>
          </a:prstGeom>
          <a:noFill/>
          <a:ln>
            <a:noFill/>
          </a:ln>
        </p:spPr>
        <p:txBody>
          <a:bodyPr tIns="91440" bIns="91440"/>
          <a:p>
            <a:pPr marL="457200" indent="-317160">
              <a:lnSpc>
                <a:spcPct val="115000"/>
              </a:lnSpc>
              <a:buClr>
                <a:srgbClr val="000000"/>
              </a:buClr>
              <a:buFont typeface="Calibri"/>
              <a:buChar char="-"/>
            </a:pPr>
            <a:r>
              <a:rPr b="1" lang="en-AU" sz="1400" spc="-1" strike="noStrike">
                <a:solidFill>
                  <a:srgbClr val="000000"/>
                </a:solidFill>
                <a:latin typeface="Calibri"/>
                <a:ea typeface="Calibri"/>
              </a:rPr>
              <a:t>Functional requirement</a:t>
            </a:r>
            <a:r>
              <a:rPr b="0" lang="en-AU" sz="1400" spc="-1" strike="noStrike">
                <a:solidFill>
                  <a:srgbClr val="000000"/>
                </a:solidFill>
                <a:latin typeface="Calibri"/>
                <a:ea typeface="Calibri"/>
              </a:rPr>
              <a:t>: Readers are able to navigate to chosen topics via reader selected categories or tags.</a:t>
            </a:r>
            <a:endParaRPr b="0" lang="en-AU" sz="1400" spc="-1" strike="noStrike">
              <a:solidFill>
                <a:srgbClr val="000000"/>
              </a:solidFill>
              <a:latin typeface="Arial"/>
            </a:endParaRPr>
          </a:p>
          <a:p>
            <a:pPr marL="457200" indent="-317160">
              <a:lnSpc>
                <a:spcPct val="115000"/>
              </a:lnSpc>
              <a:buClr>
                <a:srgbClr val="000000"/>
              </a:buClr>
              <a:buFont typeface="Calibri"/>
              <a:buChar char="-"/>
            </a:pPr>
            <a:r>
              <a:rPr b="1" lang="en-AU" sz="1400" spc="-1" strike="noStrike">
                <a:solidFill>
                  <a:srgbClr val="000000"/>
                </a:solidFill>
                <a:latin typeface="Calibri"/>
                <a:ea typeface="Calibri"/>
              </a:rPr>
              <a:t>Non-functional requirement</a:t>
            </a:r>
            <a:r>
              <a:rPr b="0" lang="en-AU" sz="1400" spc="-1" strike="noStrike">
                <a:solidFill>
                  <a:srgbClr val="000000"/>
                </a:solidFill>
                <a:latin typeface="Calibri"/>
                <a:ea typeface="Calibri"/>
              </a:rPr>
              <a:t>: Categories and tags should help the users to browse through the TechLab report with increased efficiency compared to original version. </a:t>
            </a:r>
            <a:endParaRPr b="0" lang="en-AU" sz="1400" spc="-1" strike="noStrike">
              <a:solidFill>
                <a:srgbClr val="000000"/>
              </a:solidFill>
              <a:latin typeface="Arial"/>
            </a:endParaRPr>
          </a:p>
          <a:p>
            <a:pPr>
              <a:lnSpc>
                <a:spcPct val="115000"/>
              </a:lnSpc>
              <a:spcBef>
                <a:spcPts val="1599"/>
              </a:spcBef>
            </a:pPr>
            <a:endParaRPr b="0" lang="en-AU" sz="1400" spc="-1" strike="noStrike">
              <a:solidFill>
                <a:srgbClr val="000000"/>
              </a:solidFill>
              <a:latin typeface="Arial"/>
            </a:endParaRPr>
          </a:p>
          <a:p>
            <a:pPr>
              <a:lnSpc>
                <a:spcPct val="115000"/>
              </a:lnSpc>
              <a:spcBef>
                <a:spcPts val="1599"/>
              </a:spcBef>
              <a:spcAft>
                <a:spcPts val="1599"/>
              </a:spcAft>
            </a:pPr>
            <a:endParaRPr b="0" lang="en-AU" sz="1400" spc="-1" strike="noStrike">
              <a:solidFill>
                <a:srgbClr val="000000"/>
              </a:solidFill>
              <a:latin typeface="Arial"/>
            </a:endParaRPr>
          </a:p>
        </p:txBody>
      </p:sp>
      <p:sp>
        <p:nvSpPr>
          <p:cNvPr id="218" name="TextShape 4"/>
          <p:cNvSpPr txBox="1"/>
          <p:nvPr/>
        </p:nvSpPr>
        <p:spPr>
          <a:xfrm>
            <a:off x="258840" y="852840"/>
            <a:ext cx="3602520" cy="3338640"/>
          </a:xfrm>
          <a:prstGeom prst="rect">
            <a:avLst/>
          </a:prstGeom>
          <a:noFill/>
          <a:ln>
            <a:noFill/>
          </a:ln>
        </p:spPr>
        <p:txBody>
          <a:bodyPr tIns="91440" bIns="91440"/>
          <a:p>
            <a:pPr>
              <a:lnSpc>
                <a:spcPct val="100000"/>
              </a:lnSpc>
            </a:pPr>
            <a:r>
              <a:rPr b="0" lang="en-AU" sz="1300" spc="-1" strike="noStrike">
                <a:solidFill>
                  <a:srgbClr val="000000"/>
                </a:solidFill>
                <a:latin typeface="Calibri"/>
                <a:ea typeface="Calibri"/>
              </a:rPr>
              <a:t>As a reader, I would like to </a:t>
            </a:r>
            <a:r>
              <a:rPr b="1" lang="en-AU" sz="1300" spc="-1" strike="noStrike">
                <a:solidFill>
                  <a:srgbClr val="000000"/>
                </a:solidFill>
                <a:latin typeface="Calibri"/>
                <a:ea typeface="Calibri"/>
              </a:rPr>
              <a:t>look through categories and tags</a:t>
            </a:r>
            <a:r>
              <a:rPr b="0" lang="en-AU" sz="1300" spc="-1" strike="noStrike">
                <a:solidFill>
                  <a:srgbClr val="000000"/>
                </a:solidFill>
                <a:latin typeface="Calibri"/>
                <a:ea typeface="Calibri"/>
              </a:rPr>
              <a:t> so that I can </a:t>
            </a:r>
            <a:r>
              <a:rPr b="1" lang="en-AU" sz="1300" spc="-1" strike="noStrike">
                <a:solidFill>
                  <a:srgbClr val="000000"/>
                </a:solidFill>
                <a:latin typeface="Calibri"/>
                <a:ea typeface="Calibri"/>
              </a:rPr>
              <a:t>find all related articles at once.</a:t>
            </a:r>
            <a:endParaRPr b="0" lang="en-AU" sz="1300" spc="-1" strike="noStrike">
              <a:solidFill>
                <a:srgbClr val="000000"/>
              </a:solidFill>
              <a:latin typeface="Arial"/>
            </a:endParaRPr>
          </a:p>
          <a:p>
            <a:pPr>
              <a:lnSpc>
                <a:spcPct val="100000"/>
              </a:lnSpc>
            </a:pPr>
            <a:endParaRPr b="0" lang="en-AU" sz="1300" spc="-1" strike="noStrike">
              <a:solidFill>
                <a:srgbClr val="000000"/>
              </a:solidFill>
              <a:latin typeface="Arial"/>
            </a:endParaRPr>
          </a:p>
          <a:p>
            <a:pPr marL="457200" indent="-317160">
              <a:lnSpc>
                <a:spcPct val="100000"/>
              </a:lnSpc>
              <a:buClr>
                <a:srgbClr val="000000"/>
              </a:buClr>
              <a:buFont typeface="Calibri"/>
              <a:buChar char="-"/>
            </a:pPr>
            <a:r>
              <a:rPr b="0" lang="en-AU" sz="1400" spc="-1" strike="noStrike">
                <a:solidFill>
                  <a:srgbClr val="000000"/>
                </a:solidFill>
                <a:latin typeface="Calibri"/>
                <a:ea typeface="Calibri"/>
              </a:rPr>
              <a:t>Our initial design that the client showed interest</a:t>
            </a:r>
            <a:endParaRPr b="0" lang="en-AU" sz="1400" spc="-1" strike="noStrike">
              <a:solidFill>
                <a:srgbClr val="000000"/>
              </a:solidFill>
              <a:latin typeface="Arial"/>
            </a:endParaRPr>
          </a:p>
          <a:p>
            <a:pPr marL="457200">
              <a:lnSpc>
                <a:spcPct val="100000"/>
              </a:lnSpc>
            </a:pPr>
            <a:endParaRPr b="0" lang="en-AU" sz="1400" spc="-1" strike="noStrike">
              <a:solidFill>
                <a:srgbClr val="000000"/>
              </a:solidFill>
              <a:latin typeface="Arial"/>
            </a:endParaRPr>
          </a:p>
          <a:p>
            <a:pPr marL="457200" indent="-317160">
              <a:lnSpc>
                <a:spcPct val="100000"/>
              </a:lnSpc>
              <a:buClr>
                <a:srgbClr val="000000"/>
              </a:buClr>
              <a:buFont typeface="Calibri"/>
              <a:buChar char="-"/>
            </a:pPr>
            <a:r>
              <a:rPr b="0" lang="en-AU" sz="1400" spc="-1" strike="noStrike">
                <a:solidFill>
                  <a:srgbClr val="000000"/>
                </a:solidFill>
                <a:latin typeface="Calibri"/>
                <a:ea typeface="Calibri"/>
              </a:rPr>
              <a:t>Expected </a:t>
            </a:r>
            <a:r>
              <a:rPr b="1" lang="en-AU" sz="1400" spc="-1" strike="noStrike">
                <a:solidFill>
                  <a:srgbClr val="000000"/>
                </a:solidFill>
                <a:latin typeface="Calibri"/>
                <a:ea typeface="Calibri"/>
              </a:rPr>
              <a:t>sprint 9-10 days </a:t>
            </a:r>
            <a:r>
              <a:rPr b="0" lang="en-AU" sz="1400" spc="-1" strike="noStrike">
                <a:solidFill>
                  <a:srgbClr val="000000"/>
                </a:solidFill>
                <a:latin typeface="Calibri"/>
                <a:ea typeface="Calibri"/>
              </a:rPr>
              <a:t>to </a:t>
            </a:r>
            <a:r>
              <a:rPr b="1" lang="en-AU" sz="1400" spc="-1" strike="noStrike">
                <a:solidFill>
                  <a:srgbClr val="000000"/>
                </a:solidFill>
                <a:latin typeface="Calibri"/>
                <a:ea typeface="Calibri"/>
              </a:rPr>
              <a:t>upgrade existing search bar</a:t>
            </a:r>
            <a:r>
              <a:rPr b="0" lang="en-AU" sz="1400" spc="-1" strike="noStrike">
                <a:solidFill>
                  <a:srgbClr val="000000"/>
                </a:solidFill>
                <a:latin typeface="Calibri"/>
                <a:ea typeface="Calibri"/>
              </a:rPr>
              <a:t> which has no advanced function and tags.</a:t>
            </a:r>
            <a:endParaRPr b="0" lang="en-AU" sz="1400" spc="-1" strike="noStrike">
              <a:solidFill>
                <a:srgbClr val="000000"/>
              </a:solidFill>
              <a:latin typeface="Arial"/>
            </a:endParaRPr>
          </a:p>
          <a:p>
            <a:pPr>
              <a:lnSpc>
                <a:spcPct val="100000"/>
              </a:lnSpc>
            </a:pPr>
            <a:endParaRPr b="0" lang="en-AU" sz="1400" spc="-1" strike="noStrike">
              <a:solidFill>
                <a:srgbClr val="000000"/>
              </a:solidFill>
              <a:latin typeface="Arial"/>
            </a:endParaRPr>
          </a:p>
          <a:p>
            <a:pPr marL="457200" indent="-317160">
              <a:lnSpc>
                <a:spcPct val="100000"/>
              </a:lnSpc>
              <a:buClr>
                <a:srgbClr val="000000"/>
              </a:buClr>
              <a:buFont typeface="Calibri"/>
              <a:buChar char="-"/>
            </a:pPr>
            <a:r>
              <a:rPr b="1" lang="en-AU" sz="1400" spc="-1" strike="noStrike">
                <a:solidFill>
                  <a:srgbClr val="000000"/>
                </a:solidFill>
                <a:latin typeface="Calibri"/>
                <a:ea typeface="Calibri"/>
              </a:rPr>
              <a:t>Acceptance criteria </a:t>
            </a:r>
            <a:r>
              <a:rPr b="0" lang="en-AU" sz="1400" spc="-1" strike="noStrike">
                <a:solidFill>
                  <a:srgbClr val="000000"/>
                </a:solidFill>
                <a:latin typeface="Calibri"/>
                <a:ea typeface="Calibri"/>
              </a:rPr>
              <a:t>set by the clients through meetings.</a:t>
            </a:r>
            <a:endParaRPr b="0" lang="en-AU" sz="1400" spc="-1" strike="noStrike">
              <a:solidFill>
                <a:srgbClr val="000000"/>
              </a:solidFill>
              <a:latin typeface="Arial"/>
            </a:endParaRPr>
          </a:p>
          <a:p>
            <a:pPr>
              <a:lnSpc>
                <a:spcPct val="100000"/>
              </a:lnSpc>
            </a:pPr>
            <a:endParaRPr b="0" lang="en-AU" sz="1400" spc="-1" strike="noStrike">
              <a:solidFill>
                <a:srgbClr val="000000"/>
              </a:solidFill>
              <a:latin typeface="Arial"/>
            </a:endParaRPr>
          </a:p>
          <a:p>
            <a:pPr marL="457200" indent="-317160">
              <a:lnSpc>
                <a:spcPct val="100000"/>
              </a:lnSpc>
              <a:buClr>
                <a:srgbClr val="000000"/>
              </a:buClr>
              <a:buFont typeface="Calibri"/>
              <a:buChar char="-"/>
            </a:pPr>
            <a:r>
              <a:rPr b="0" lang="en-AU" sz="1400" spc="-1" strike="noStrike">
                <a:solidFill>
                  <a:srgbClr val="000000"/>
                </a:solidFill>
                <a:latin typeface="Calibri"/>
                <a:ea typeface="Calibri"/>
              </a:rPr>
              <a:t>Ensure progress with client through weekly meetings and look for any need for changes.</a:t>
            </a:r>
            <a:endParaRPr b="0" lang="en-AU" sz="1400" spc="-1" strike="noStrike">
              <a:solidFill>
                <a:srgbClr val="000000"/>
              </a:solidFill>
              <a:latin typeface="Arial"/>
            </a:endParaRPr>
          </a:p>
          <a:p>
            <a:pPr>
              <a:lnSpc>
                <a:spcPct val="100000"/>
              </a:lnSpc>
            </a:pPr>
            <a:endParaRPr b="0" lang="en-AU" sz="1400" spc="-1" strike="noStrike">
              <a:solidFill>
                <a:srgbClr val="000000"/>
              </a:solidFill>
              <a:latin typeface="Arial"/>
            </a:endParaRPr>
          </a:p>
          <a:p>
            <a:pPr>
              <a:lnSpc>
                <a:spcPct val="100000"/>
              </a:lnSpc>
            </a:pPr>
            <a:endParaRPr b="0" lang="en-AU" sz="1400" spc="-1" strike="noStrike">
              <a:solidFill>
                <a:srgbClr val="000000"/>
              </a:solidFill>
              <a:latin typeface="Arial"/>
            </a:endParaRPr>
          </a:p>
          <a:p>
            <a:pPr>
              <a:lnSpc>
                <a:spcPct val="115000"/>
              </a:lnSpc>
            </a:pPr>
            <a:endParaRPr b="0" lang="en-AU" sz="1400" spc="-1" strike="noStrike">
              <a:solidFill>
                <a:srgbClr val="000000"/>
              </a:solidFill>
              <a:latin typeface="Arial"/>
            </a:endParaRPr>
          </a:p>
          <a:p>
            <a:pPr>
              <a:lnSpc>
                <a:spcPct val="115000"/>
              </a:lnSpc>
              <a:spcBef>
                <a:spcPts val="1599"/>
              </a:spcBef>
            </a:pPr>
            <a:endParaRPr b="0" lang="en-AU" sz="1400" spc="-1" strike="noStrike">
              <a:solidFill>
                <a:srgbClr val="000000"/>
              </a:solidFill>
              <a:latin typeface="Arial"/>
            </a:endParaRPr>
          </a:p>
          <a:p>
            <a:pPr>
              <a:lnSpc>
                <a:spcPct val="115000"/>
              </a:lnSpc>
              <a:spcBef>
                <a:spcPts val="1599"/>
              </a:spcBef>
              <a:spcAft>
                <a:spcPts val="1599"/>
              </a:spcAft>
            </a:pPr>
            <a:endParaRPr b="0" lang="en-AU" sz="1400" spc="-1" strike="noStrike">
              <a:solidFill>
                <a:srgbClr val="000000"/>
              </a:solidFill>
              <a:latin typeface="Arial"/>
            </a:endParaRPr>
          </a:p>
        </p:txBody>
      </p:sp>
      <p:grpSp>
        <p:nvGrpSpPr>
          <p:cNvPr id="219" name="Group 5"/>
          <p:cNvGrpSpPr/>
          <p:nvPr/>
        </p:nvGrpSpPr>
        <p:grpSpPr>
          <a:xfrm>
            <a:off x="4195440" y="944280"/>
            <a:ext cx="4460760" cy="1447560"/>
            <a:chOff x="4195440" y="944280"/>
            <a:chExt cx="4460760" cy="1447560"/>
          </a:xfrm>
        </p:grpSpPr>
        <p:pic>
          <p:nvPicPr>
            <p:cNvPr id="220" name="Google Shape;190;p28" descr=""/>
            <p:cNvPicPr/>
            <p:nvPr/>
          </p:nvPicPr>
          <p:blipFill>
            <a:blip r:embed="rId1"/>
            <a:stretch/>
          </p:blipFill>
          <p:spPr>
            <a:xfrm>
              <a:off x="4195440" y="944280"/>
              <a:ext cx="4460760" cy="1447560"/>
            </a:xfrm>
            <a:prstGeom prst="rect">
              <a:avLst/>
            </a:prstGeom>
            <a:ln>
              <a:noFill/>
            </a:ln>
          </p:spPr>
        </p:pic>
        <p:sp>
          <p:nvSpPr>
            <p:cNvPr id="221" name="CustomShape 6"/>
            <p:cNvSpPr/>
            <p:nvPr/>
          </p:nvSpPr>
          <p:spPr>
            <a:xfrm>
              <a:off x="4556520" y="1801080"/>
              <a:ext cx="2189880" cy="360"/>
            </a:xfrm>
            <a:custGeom>
              <a:avLst/>
              <a:gdLst/>
              <a:ahLst/>
              <a:rect l="l" t="t" r="r" b="b"/>
              <a:pathLst>
                <a:path w="21600" h="21600">
                  <a:moveTo>
                    <a:pt x="0" y="0"/>
                  </a:moveTo>
                  <a:lnTo>
                    <a:pt x="21600" y="21600"/>
                  </a:lnTo>
                </a:path>
              </a:pathLst>
            </a:custGeom>
            <a:noFill/>
            <a:ln w="19080">
              <a:solidFill>
                <a:srgbClr val="ff0000"/>
              </a:solidFill>
              <a:round/>
            </a:ln>
          </p:spPr>
          <p:style>
            <a:lnRef idx="0"/>
            <a:fillRef idx="0"/>
            <a:effectRef idx="0"/>
            <a:fontRef idx="minor"/>
          </p:style>
        </p:sp>
        <p:sp>
          <p:nvSpPr>
            <p:cNvPr id="222" name="CustomShape 7"/>
            <p:cNvSpPr/>
            <p:nvPr/>
          </p:nvSpPr>
          <p:spPr>
            <a:xfrm>
              <a:off x="4556520" y="2046960"/>
              <a:ext cx="2189880" cy="360"/>
            </a:xfrm>
            <a:custGeom>
              <a:avLst/>
              <a:gdLst/>
              <a:ahLst/>
              <a:rect l="l" t="t" r="r" b="b"/>
              <a:pathLst>
                <a:path w="21600" h="21600">
                  <a:moveTo>
                    <a:pt x="0" y="0"/>
                  </a:moveTo>
                  <a:lnTo>
                    <a:pt x="21600" y="21600"/>
                  </a:lnTo>
                </a:path>
              </a:pathLst>
            </a:custGeom>
            <a:noFill/>
            <a:ln w="19080">
              <a:solidFill>
                <a:srgbClr val="ff0000"/>
              </a:solidFill>
              <a:round/>
            </a:ln>
          </p:spPr>
          <p:style>
            <a:lnRef idx="0"/>
            <a:fillRef idx="0"/>
            <a:effectRef idx="0"/>
            <a:fontRef idx="minor"/>
          </p:style>
        </p:sp>
      </p:grpSp>
    </p:spTree>
  </p:cSld>
  <p:timing>
    <p:tnLst>
      <p:par>
        <p:cTn id="148" dur="indefinite" restart="never" nodeType="tmRoot">
          <p:childTnLst>
            <p:seq>
              <p:cTn id="149"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TextShape 1"/>
          <p:cNvSpPr txBox="1"/>
          <p:nvPr/>
        </p:nvSpPr>
        <p:spPr>
          <a:xfrm>
            <a:off x="268200" y="410040"/>
            <a:ext cx="8520120" cy="607320"/>
          </a:xfrm>
          <a:prstGeom prst="rect">
            <a:avLst/>
          </a:prstGeom>
          <a:noFill/>
          <a:ln>
            <a:noFill/>
          </a:ln>
        </p:spPr>
        <p:txBody>
          <a:bodyPr tIns="91440" bIns="91440"/>
          <a:p>
            <a:pPr>
              <a:lnSpc>
                <a:spcPct val="100000"/>
              </a:lnSpc>
            </a:pPr>
            <a:r>
              <a:rPr b="0" lang="en-AU" sz="3000" spc="-1" strike="noStrike">
                <a:solidFill>
                  <a:srgbClr val="2a3990"/>
                </a:solidFill>
                <a:latin typeface="Roboto"/>
                <a:ea typeface="Roboto"/>
              </a:rPr>
              <a:t>User (admin) stories</a:t>
            </a:r>
            <a:endParaRPr b="0" lang="en-AU" sz="3000" spc="-1" strike="noStrike">
              <a:solidFill>
                <a:srgbClr val="000000"/>
              </a:solidFill>
              <a:latin typeface="Arial"/>
            </a:endParaRPr>
          </a:p>
        </p:txBody>
      </p:sp>
      <p:sp>
        <p:nvSpPr>
          <p:cNvPr id="224" name="TextShape 2"/>
          <p:cNvSpPr txBox="1"/>
          <p:nvPr/>
        </p:nvSpPr>
        <p:spPr>
          <a:xfrm>
            <a:off x="311760" y="1201320"/>
            <a:ext cx="3934800" cy="3416040"/>
          </a:xfrm>
          <a:prstGeom prst="rect">
            <a:avLst/>
          </a:prstGeom>
          <a:noFill/>
          <a:ln>
            <a:noFill/>
          </a:ln>
        </p:spPr>
        <p:txBody>
          <a:bodyPr tIns="91440" bIns="91440"/>
          <a:p>
            <a:pPr>
              <a:lnSpc>
                <a:spcPct val="115000"/>
              </a:lnSpc>
            </a:pPr>
            <a:r>
              <a:rPr b="1" lang="en-AU" sz="1400" spc="-1" strike="noStrike">
                <a:solidFill>
                  <a:srgbClr val="000000"/>
                </a:solidFill>
                <a:latin typeface="Calibri"/>
                <a:ea typeface="Calibri"/>
              </a:rPr>
              <a:t>As an author, I would like to be able to easily change the contents of the reports so that I can easily edit and add changes to the existing posts</a:t>
            </a:r>
            <a:endParaRPr b="0" lang="en-AU" sz="1400" spc="-1" strike="noStrike">
              <a:solidFill>
                <a:srgbClr val="000000"/>
              </a:solidFill>
              <a:latin typeface="Arial"/>
            </a:endParaRPr>
          </a:p>
          <a:p>
            <a:pPr>
              <a:lnSpc>
                <a:spcPct val="115000"/>
              </a:lnSpc>
              <a:spcBef>
                <a:spcPts val="1599"/>
              </a:spcBef>
            </a:pPr>
            <a:r>
              <a:rPr b="1" lang="en-AU" sz="1400" spc="-1" strike="noStrike">
                <a:solidFill>
                  <a:srgbClr val="000000"/>
                </a:solidFill>
                <a:latin typeface="Calibri"/>
                <a:ea typeface="Calibri"/>
              </a:rPr>
              <a:t>As an admin, I would like to be able to easily add tags to an article so that I can easily categorise the content.</a:t>
            </a:r>
            <a:endParaRPr b="0" lang="en-AU" sz="1400" spc="-1" strike="noStrike">
              <a:solidFill>
                <a:srgbClr val="000000"/>
              </a:solidFill>
              <a:latin typeface="Arial"/>
            </a:endParaRPr>
          </a:p>
          <a:p>
            <a:pPr>
              <a:lnSpc>
                <a:spcPct val="115000"/>
              </a:lnSpc>
              <a:spcBef>
                <a:spcPts val="1599"/>
              </a:spcBef>
            </a:pPr>
            <a:r>
              <a:rPr b="1" lang="en-AU" sz="1400" spc="-1" strike="noStrike">
                <a:solidFill>
                  <a:srgbClr val="000000"/>
                </a:solidFill>
                <a:latin typeface="Calibri"/>
                <a:ea typeface="Calibri"/>
              </a:rPr>
              <a:t>As an author, I would like to provide quick navigation  to other social networking sites so that the readers can actively communicate with us.</a:t>
            </a:r>
            <a:endParaRPr b="0" lang="en-AU" sz="1400" spc="-1" strike="noStrike">
              <a:solidFill>
                <a:srgbClr val="000000"/>
              </a:solidFill>
              <a:latin typeface="Arial"/>
            </a:endParaRPr>
          </a:p>
          <a:p>
            <a:pPr>
              <a:lnSpc>
                <a:spcPct val="115000"/>
              </a:lnSpc>
              <a:spcBef>
                <a:spcPts val="1599"/>
              </a:spcBef>
              <a:spcAft>
                <a:spcPts val="1599"/>
              </a:spcAft>
            </a:pPr>
            <a:endParaRPr b="0" lang="en-AU" sz="1400" spc="-1" strike="noStrike">
              <a:solidFill>
                <a:srgbClr val="000000"/>
              </a:solidFill>
              <a:latin typeface="Arial"/>
            </a:endParaRPr>
          </a:p>
        </p:txBody>
      </p:sp>
      <p:sp>
        <p:nvSpPr>
          <p:cNvPr id="225" name="CustomShape 3"/>
          <p:cNvSpPr/>
          <p:nvPr/>
        </p:nvSpPr>
        <p:spPr>
          <a:xfrm>
            <a:off x="4240080" y="1083960"/>
            <a:ext cx="663840" cy="3140280"/>
          </a:xfrm>
          <a:prstGeom prst="upArrow">
            <a:avLst>
              <a:gd name="adj1" fmla="val 50000"/>
              <a:gd name="adj2" fmla="val 50000"/>
            </a:avLst>
          </a:prstGeom>
          <a:gradFill rotWithShape="0">
            <a:gsLst>
              <a:gs pos="0">
                <a:srgbClr val="990000"/>
              </a:gs>
              <a:gs pos="0">
                <a:srgbClr val="770202"/>
              </a:gs>
              <a:gs pos="61000">
                <a:srgbClr val="e69138"/>
              </a:gs>
              <a:gs pos="100000">
                <a:srgbClr val="6aa84f"/>
              </a:gs>
            </a:gsLst>
            <a:lin ang="5400000"/>
          </a:gradFill>
          <a:ln w="9360">
            <a:solidFill>
              <a:schemeClr val="dk2"/>
            </a:solidFill>
            <a:round/>
          </a:ln>
          <a:effectLst>
            <a:outerShdw algn="bl" blurRad="57150" dir="7320000" dist="219075" rotWithShape="0">
              <a:srgbClr val="000000">
                <a:alpha val="44000"/>
              </a:srgbClr>
            </a:outerShdw>
          </a:effectLst>
        </p:spPr>
        <p:style>
          <a:lnRef idx="0"/>
          <a:fillRef idx="0"/>
          <a:effectRef idx="0"/>
          <a:fontRef idx="minor"/>
        </p:style>
        <p:txBody>
          <a:bodyPr tIns="91440" bIns="91440" anchor="ctr"/>
          <a:p>
            <a:pPr>
              <a:lnSpc>
                <a:spcPct val="100000"/>
              </a:lnSpc>
            </a:pPr>
            <a:endParaRPr b="0" lang="en-AU" sz="1800" spc="-1" strike="noStrike">
              <a:latin typeface="Arial"/>
            </a:endParaRPr>
          </a:p>
          <a:p>
            <a:pPr algn="ctr">
              <a:lnSpc>
                <a:spcPct val="100000"/>
              </a:lnSpc>
            </a:pPr>
            <a:r>
              <a:rPr b="0" lang="en-AU" sz="1400" spc="-1" strike="noStrike">
                <a:solidFill>
                  <a:srgbClr val="000000"/>
                </a:solidFill>
                <a:latin typeface="Arial"/>
                <a:ea typeface="Arial"/>
              </a:rPr>
              <a:t>Hi</a:t>
            </a:r>
            <a:endParaRPr b="0" lang="en-AU" sz="1400" spc="-1" strike="noStrike">
              <a:latin typeface="Arial"/>
            </a:endParaRPr>
          </a:p>
          <a:p>
            <a:pPr algn="ctr">
              <a:lnSpc>
                <a:spcPct val="100000"/>
              </a:lnSpc>
            </a:pPr>
            <a:r>
              <a:rPr b="0" lang="en-AU" sz="1400" spc="-1" strike="noStrike">
                <a:solidFill>
                  <a:srgbClr val="000000"/>
                </a:solidFill>
                <a:latin typeface="Arial"/>
                <a:ea typeface="Arial"/>
              </a:rPr>
              <a:t>gh</a:t>
            </a:r>
            <a:endParaRPr b="0" lang="en-AU" sz="1400" spc="-1" strike="noStrike">
              <a:latin typeface="Arial"/>
            </a:endParaRPr>
          </a:p>
          <a:p>
            <a:pPr>
              <a:lnSpc>
                <a:spcPct val="100000"/>
              </a:lnSpc>
            </a:pPr>
            <a:endParaRPr b="0" lang="en-AU" sz="1400" spc="-1" strike="noStrike">
              <a:latin typeface="Arial"/>
            </a:endParaRPr>
          </a:p>
          <a:p>
            <a:pPr>
              <a:lnSpc>
                <a:spcPct val="100000"/>
              </a:lnSpc>
            </a:pPr>
            <a:endParaRPr b="0" lang="en-AU" sz="1400" spc="-1" strike="noStrike">
              <a:latin typeface="Arial"/>
            </a:endParaRPr>
          </a:p>
          <a:p>
            <a:pPr>
              <a:lnSpc>
                <a:spcPct val="100000"/>
              </a:lnSpc>
            </a:pPr>
            <a:endParaRPr b="0" lang="en-AU" sz="1400" spc="-1" strike="noStrike">
              <a:latin typeface="Arial"/>
            </a:endParaRPr>
          </a:p>
          <a:p>
            <a:pPr>
              <a:lnSpc>
                <a:spcPct val="100000"/>
              </a:lnSpc>
            </a:pPr>
            <a:endParaRPr b="0" lang="en-AU" sz="1400" spc="-1" strike="noStrike">
              <a:latin typeface="Arial"/>
            </a:endParaRPr>
          </a:p>
          <a:p>
            <a:pPr>
              <a:lnSpc>
                <a:spcPct val="100000"/>
              </a:lnSpc>
            </a:pPr>
            <a:endParaRPr b="0" lang="en-AU" sz="1400" spc="-1" strike="noStrike">
              <a:latin typeface="Arial"/>
            </a:endParaRPr>
          </a:p>
          <a:p>
            <a:pPr>
              <a:lnSpc>
                <a:spcPct val="100000"/>
              </a:lnSpc>
            </a:pPr>
            <a:endParaRPr b="0" lang="en-AU" sz="1400" spc="-1" strike="noStrike">
              <a:latin typeface="Arial"/>
            </a:endParaRPr>
          </a:p>
          <a:p>
            <a:pPr>
              <a:lnSpc>
                <a:spcPct val="100000"/>
              </a:lnSpc>
            </a:pPr>
            <a:r>
              <a:rPr b="0" lang="en-AU" sz="1400" spc="-1" strike="noStrike">
                <a:solidFill>
                  <a:srgbClr val="000000"/>
                </a:solidFill>
                <a:latin typeface="Arial"/>
                <a:ea typeface="Arial"/>
              </a:rPr>
              <a:t>Low</a:t>
            </a:r>
            <a:endParaRPr b="0" lang="en-AU" sz="1400" spc="-1" strike="noStrike">
              <a:latin typeface="Arial"/>
            </a:endParaRPr>
          </a:p>
        </p:txBody>
      </p:sp>
      <p:sp>
        <p:nvSpPr>
          <p:cNvPr id="226" name="CustomShape 4"/>
          <p:cNvSpPr/>
          <p:nvPr/>
        </p:nvSpPr>
        <p:spPr>
          <a:xfrm>
            <a:off x="3864240" y="4362480"/>
            <a:ext cx="1831320" cy="804960"/>
          </a:xfrm>
          <a:prstGeom prst="rect">
            <a:avLst/>
          </a:prstGeom>
          <a:noFill/>
          <a:ln>
            <a:noFill/>
          </a:ln>
        </p:spPr>
        <p:style>
          <a:lnRef idx="0"/>
          <a:fillRef idx="0"/>
          <a:effectRef idx="0"/>
          <a:fontRef idx="minor"/>
        </p:style>
        <p:txBody>
          <a:bodyPr tIns="91440" bIns="91440"/>
          <a:p>
            <a:pPr>
              <a:lnSpc>
                <a:spcPct val="100000"/>
              </a:lnSpc>
            </a:pPr>
            <a:r>
              <a:rPr b="0" lang="en-AU" sz="2400" spc="-1" strike="noStrike">
                <a:solidFill>
                  <a:srgbClr val="000000"/>
                </a:solidFill>
                <a:latin typeface="Calibri"/>
                <a:ea typeface="Calibri"/>
              </a:rPr>
              <a:t>Priority</a:t>
            </a:r>
            <a:endParaRPr b="0" lang="en-AU" sz="2400" spc="-1" strike="noStrike">
              <a:latin typeface="Arial"/>
            </a:endParaRPr>
          </a:p>
        </p:txBody>
      </p:sp>
      <p:sp>
        <p:nvSpPr>
          <p:cNvPr id="227" name="TextShape 5"/>
          <p:cNvSpPr txBox="1"/>
          <p:nvPr/>
        </p:nvSpPr>
        <p:spPr>
          <a:xfrm>
            <a:off x="5041800" y="1131840"/>
            <a:ext cx="3934800" cy="3416040"/>
          </a:xfrm>
          <a:prstGeom prst="rect">
            <a:avLst/>
          </a:prstGeom>
          <a:noFill/>
          <a:ln>
            <a:noFill/>
          </a:ln>
        </p:spPr>
        <p:txBody>
          <a:bodyPr tIns="91440" bIns="91440"/>
          <a:p>
            <a:pPr>
              <a:lnSpc>
                <a:spcPct val="115000"/>
              </a:lnSpc>
            </a:pPr>
            <a:r>
              <a:rPr b="0" lang="en-AU" sz="1400" spc="-1" strike="noStrike">
                <a:solidFill>
                  <a:srgbClr val="000000"/>
                </a:solidFill>
                <a:latin typeface="Calibri"/>
                <a:ea typeface="Calibri"/>
              </a:rPr>
              <a:t>As an author, I would like to easily add new admins onto the list so that I can easily give specific permissions.</a:t>
            </a:r>
            <a:endParaRPr b="0" lang="en-AU" sz="1400" spc="-1" strike="noStrike">
              <a:solidFill>
                <a:srgbClr val="000000"/>
              </a:solidFill>
              <a:latin typeface="Arial"/>
            </a:endParaRPr>
          </a:p>
          <a:p>
            <a:pPr>
              <a:lnSpc>
                <a:spcPct val="115000"/>
              </a:lnSpc>
              <a:spcBef>
                <a:spcPts val="1599"/>
              </a:spcBef>
            </a:pPr>
            <a:r>
              <a:rPr b="0" lang="en-AU" sz="1400" spc="-1" strike="noStrike">
                <a:solidFill>
                  <a:srgbClr val="000000"/>
                </a:solidFill>
                <a:latin typeface="Calibri"/>
                <a:ea typeface="Calibri"/>
              </a:rPr>
              <a:t>As an admin, I would like to expand on articles about trends by providing sections for Trends -&gt; Projects -&gt; Experiments -&gt; Codebase, so that I can easily add more information about a trend.</a:t>
            </a:r>
            <a:endParaRPr b="0" lang="en-AU" sz="1400" spc="-1" strike="noStrike">
              <a:solidFill>
                <a:srgbClr val="000000"/>
              </a:solidFill>
              <a:latin typeface="Arial"/>
            </a:endParaRPr>
          </a:p>
          <a:p>
            <a:pPr>
              <a:lnSpc>
                <a:spcPct val="115000"/>
              </a:lnSpc>
              <a:spcBef>
                <a:spcPts val="1599"/>
              </a:spcBef>
            </a:pPr>
            <a:r>
              <a:rPr b="0" lang="en-AU" sz="1400" spc="-1" strike="noStrike">
                <a:solidFill>
                  <a:srgbClr val="000000"/>
                </a:solidFill>
                <a:latin typeface="Calibri"/>
                <a:ea typeface="Calibri"/>
              </a:rPr>
              <a:t>As an admin, I would like a way to capture user interaction so that I can capture and analyse the type of engagement with the content.</a:t>
            </a:r>
            <a:endParaRPr b="0" lang="en-AU" sz="1400" spc="-1" strike="noStrike">
              <a:solidFill>
                <a:srgbClr val="000000"/>
              </a:solidFill>
              <a:latin typeface="Arial"/>
            </a:endParaRPr>
          </a:p>
          <a:p>
            <a:pPr>
              <a:lnSpc>
                <a:spcPct val="115000"/>
              </a:lnSpc>
              <a:spcBef>
                <a:spcPts val="1599"/>
              </a:spcBef>
              <a:spcAft>
                <a:spcPts val="1599"/>
              </a:spcAft>
            </a:pPr>
            <a:endParaRPr b="0" lang="en-AU" sz="1400" spc="-1" strike="noStrike">
              <a:solidFill>
                <a:srgbClr val="000000"/>
              </a:solidFill>
              <a:latin typeface="Arial"/>
            </a:endParaRPr>
          </a:p>
        </p:txBody>
      </p:sp>
    </p:spTree>
  </p:cSld>
  <p:timing>
    <p:tnLst>
      <p:par>
        <p:cTn id="150" dur="indefinite" restart="never" nodeType="tmRoot">
          <p:childTnLst>
            <p:seq>
              <p:cTn id="151"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TextShape 1"/>
          <p:cNvSpPr txBox="1"/>
          <p:nvPr/>
        </p:nvSpPr>
        <p:spPr>
          <a:xfrm>
            <a:off x="311760" y="126360"/>
            <a:ext cx="8520120" cy="607320"/>
          </a:xfrm>
          <a:prstGeom prst="rect">
            <a:avLst/>
          </a:prstGeom>
          <a:noFill/>
          <a:ln>
            <a:noFill/>
          </a:ln>
        </p:spPr>
        <p:txBody>
          <a:bodyPr tIns="91440" bIns="91440"/>
          <a:p>
            <a:pPr>
              <a:lnSpc>
                <a:spcPct val="100000"/>
              </a:lnSpc>
            </a:pPr>
            <a:r>
              <a:rPr b="0" lang="en-AU" sz="3000" spc="-1" strike="noStrike">
                <a:solidFill>
                  <a:srgbClr val="2a3990"/>
                </a:solidFill>
                <a:latin typeface="Roboto"/>
                <a:ea typeface="Roboto"/>
              </a:rPr>
              <a:t>User (Admin) stories with tests</a:t>
            </a:r>
            <a:endParaRPr b="0" lang="en-AU" sz="3000" spc="-1" strike="noStrike">
              <a:solidFill>
                <a:srgbClr val="000000"/>
              </a:solidFill>
              <a:latin typeface="Arial"/>
            </a:endParaRPr>
          </a:p>
        </p:txBody>
      </p:sp>
      <p:sp>
        <p:nvSpPr>
          <p:cNvPr id="229" name="TextShape 2"/>
          <p:cNvSpPr txBox="1"/>
          <p:nvPr/>
        </p:nvSpPr>
        <p:spPr>
          <a:xfrm>
            <a:off x="360000" y="489600"/>
            <a:ext cx="3602520" cy="3110400"/>
          </a:xfrm>
          <a:prstGeom prst="rect">
            <a:avLst/>
          </a:prstGeom>
          <a:noFill/>
          <a:ln>
            <a:noFill/>
          </a:ln>
        </p:spPr>
        <p:txBody>
          <a:bodyPr tIns="91440" bIns="91440"/>
          <a:p>
            <a:pPr>
              <a:lnSpc>
                <a:spcPct val="100000"/>
              </a:lnSpc>
            </a:pPr>
            <a:r>
              <a:rPr b="0" lang="en-AU" sz="1400" spc="-1" strike="noStrike">
                <a:solidFill>
                  <a:srgbClr val="000000"/>
                </a:solidFill>
                <a:latin typeface="Calibri"/>
                <a:ea typeface="Calibri"/>
              </a:rPr>
              <a:t>As an admin, I would like to be </a:t>
            </a:r>
            <a:r>
              <a:rPr b="1" lang="en-AU" sz="1400" spc="-1" strike="noStrike">
                <a:solidFill>
                  <a:srgbClr val="000000"/>
                </a:solidFill>
                <a:latin typeface="Calibri"/>
                <a:ea typeface="Calibri"/>
              </a:rPr>
              <a:t>able to easily add tags to an article</a:t>
            </a:r>
            <a:r>
              <a:rPr b="0" lang="en-AU" sz="1400" spc="-1" strike="noStrike">
                <a:solidFill>
                  <a:srgbClr val="000000"/>
                </a:solidFill>
                <a:latin typeface="Calibri"/>
                <a:ea typeface="Calibri"/>
              </a:rPr>
              <a:t> so that I can </a:t>
            </a:r>
            <a:r>
              <a:rPr b="1" lang="en-AU" sz="1400" spc="-1" strike="noStrike">
                <a:solidFill>
                  <a:srgbClr val="000000"/>
                </a:solidFill>
                <a:latin typeface="Calibri"/>
                <a:ea typeface="Calibri"/>
              </a:rPr>
              <a:t>easily categorise the content.</a:t>
            </a:r>
            <a:endParaRPr b="0" lang="en-AU" sz="1400" spc="-1" strike="noStrike">
              <a:solidFill>
                <a:srgbClr val="000000"/>
              </a:solidFill>
              <a:latin typeface="Arial"/>
            </a:endParaRPr>
          </a:p>
          <a:p>
            <a:pPr>
              <a:lnSpc>
                <a:spcPct val="100000"/>
              </a:lnSpc>
            </a:pPr>
            <a:endParaRPr b="0" lang="en-AU" sz="1400" spc="-1" strike="noStrike">
              <a:solidFill>
                <a:srgbClr val="000000"/>
              </a:solidFill>
              <a:latin typeface="Arial"/>
            </a:endParaRPr>
          </a:p>
          <a:p>
            <a:pPr marL="457200" indent="-317160">
              <a:lnSpc>
                <a:spcPct val="100000"/>
              </a:lnSpc>
              <a:buClr>
                <a:srgbClr val="000000"/>
              </a:buClr>
              <a:buFont typeface="Calibri"/>
              <a:buChar char="-"/>
            </a:pPr>
            <a:r>
              <a:rPr b="0" lang="en-AU" sz="1400" spc="-1" strike="noStrike">
                <a:solidFill>
                  <a:srgbClr val="000000"/>
                </a:solidFill>
                <a:latin typeface="Calibri"/>
                <a:ea typeface="Calibri"/>
              </a:rPr>
              <a:t>Current tags contain nothing but </a:t>
            </a:r>
            <a:r>
              <a:rPr b="1" lang="en-AU" sz="1400" spc="-1" strike="noStrike">
                <a:solidFill>
                  <a:srgbClr val="000000"/>
                </a:solidFill>
                <a:latin typeface="Calibri"/>
                <a:ea typeface="Calibri"/>
              </a:rPr>
              <a:t>client showed interest</a:t>
            </a:r>
            <a:r>
              <a:rPr b="0" lang="en-AU" sz="1400" spc="-1" strike="noStrike">
                <a:solidFill>
                  <a:srgbClr val="000000"/>
                </a:solidFill>
                <a:latin typeface="Calibri"/>
                <a:ea typeface="Calibri"/>
              </a:rPr>
              <a:t> in using them.</a:t>
            </a:r>
            <a:endParaRPr b="0" lang="en-AU" sz="1400" spc="-1" strike="noStrike">
              <a:solidFill>
                <a:srgbClr val="000000"/>
              </a:solidFill>
              <a:latin typeface="Arial"/>
            </a:endParaRPr>
          </a:p>
          <a:p>
            <a:pPr marL="457200">
              <a:lnSpc>
                <a:spcPct val="100000"/>
              </a:lnSpc>
            </a:pPr>
            <a:endParaRPr b="0" lang="en-AU" sz="1400" spc="-1" strike="noStrike">
              <a:solidFill>
                <a:srgbClr val="000000"/>
              </a:solidFill>
              <a:latin typeface="Arial"/>
            </a:endParaRPr>
          </a:p>
          <a:p>
            <a:pPr marL="457200" indent="-317160">
              <a:lnSpc>
                <a:spcPct val="100000"/>
              </a:lnSpc>
              <a:buClr>
                <a:srgbClr val="000000"/>
              </a:buClr>
              <a:buFont typeface="Calibri"/>
              <a:buChar char="-"/>
            </a:pPr>
            <a:r>
              <a:rPr b="0" lang="en-AU" sz="1400" spc="-1" strike="noStrike">
                <a:solidFill>
                  <a:srgbClr val="000000"/>
                </a:solidFill>
                <a:latin typeface="Calibri"/>
                <a:ea typeface="Calibri"/>
              </a:rPr>
              <a:t>Estimated to take </a:t>
            </a:r>
            <a:r>
              <a:rPr b="1" lang="en-AU" sz="1400" spc="-1" strike="noStrike">
                <a:solidFill>
                  <a:srgbClr val="000000"/>
                </a:solidFill>
                <a:latin typeface="Calibri"/>
                <a:ea typeface="Calibri"/>
              </a:rPr>
              <a:t>2-3 days</a:t>
            </a:r>
            <a:r>
              <a:rPr b="0" lang="en-AU" sz="1400" spc="-1" strike="noStrike">
                <a:solidFill>
                  <a:srgbClr val="000000"/>
                </a:solidFill>
                <a:latin typeface="Calibri"/>
                <a:ea typeface="Calibri"/>
              </a:rPr>
              <a:t> to generate tagging system.</a:t>
            </a:r>
            <a:endParaRPr b="0" lang="en-AU" sz="1400" spc="-1" strike="noStrike">
              <a:solidFill>
                <a:srgbClr val="000000"/>
              </a:solidFill>
              <a:latin typeface="Arial"/>
            </a:endParaRPr>
          </a:p>
          <a:p>
            <a:pPr>
              <a:lnSpc>
                <a:spcPct val="100000"/>
              </a:lnSpc>
            </a:pPr>
            <a:endParaRPr b="0" lang="en-AU" sz="1400" spc="-1" strike="noStrike">
              <a:solidFill>
                <a:srgbClr val="000000"/>
              </a:solidFill>
              <a:latin typeface="Arial"/>
            </a:endParaRPr>
          </a:p>
          <a:p>
            <a:pPr marL="457200" indent="-317160">
              <a:lnSpc>
                <a:spcPct val="100000"/>
              </a:lnSpc>
              <a:buClr>
                <a:srgbClr val="000000"/>
              </a:buClr>
              <a:buFont typeface="Calibri"/>
              <a:buChar char="-"/>
            </a:pPr>
            <a:r>
              <a:rPr b="0" lang="en-AU" sz="1400" spc="-1" strike="noStrike">
                <a:solidFill>
                  <a:srgbClr val="000000"/>
                </a:solidFill>
                <a:latin typeface="Calibri"/>
                <a:ea typeface="Calibri"/>
              </a:rPr>
              <a:t>Acceptance criteria would include </a:t>
            </a:r>
            <a:r>
              <a:rPr b="1" lang="en-AU" sz="1400" spc="-1" strike="noStrike">
                <a:solidFill>
                  <a:srgbClr val="000000"/>
                </a:solidFill>
                <a:latin typeface="Calibri"/>
                <a:ea typeface="Calibri"/>
              </a:rPr>
              <a:t>correct navigation, use and display of tags</a:t>
            </a:r>
            <a:r>
              <a:rPr b="0" lang="en-AU" sz="1400" spc="-1" strike="noStrike">
                <a:solidFill>
                  <a:srgbClr val="000000"/>
                </a:solidFill>
                <a:latin typeface="Calibri"/>
                <a:ea typeface="Calibri"/>
              </a:rPr>
              <a:t> in the article but also by clients..</a:t>
            </a:r>
            <a:endParaRPr b="0" lang="en-AU" sz="1400" spc="-1" strike="noStrike">
              <a:solidFill>
                <a:srgbClr val="000000"/>
              </a:solidFill>
              <a:latin typeface="Arial"/>
            </a:endParaRPr>
          </a:p>
          <a:p>
            <a:pPr>
              <a:lnSpc>
                <a:spcPct val="100000"/>
              </a:lnSpc>
            </a:pPr>
            <a:endParaRPr b="0" lang="en-AU" sz="1400" spc="-1" strike="noStrike">
              <a:solidFill>
                <a:srgbClr val="000000"/>
              </a:solidFill>
              <a:latin typeface="Arial"/>
            </a:endParaRPr>
          </a:p>
          <a:p>
            <a:pPr marL="457200" indent="-317160">
              <a:lnSpc>
                <a:spcPct val="100000"/>
              </a:lnSpc>
              <a:buClr>
                <a:srgbClr val="000000"/>
              </a:buClr>
              <a:buFont typeface="Calibri"/>
              <a:buChar char="-"/>
            </a:pPr>
            <a:r>
              <a:rPr b="0" lang="en-AU" sz="1400" spc="-1" strike="noStrike">
                <a:solidFill>
                  <a:srgbClr val="000000"/>
                </a:solidFill>
                <a:latin typeface="Calibri"/>
                <a:ea typeface="Calibri"/>
              </a:rPr>
              <a:t>Ensure progress with client through weekly meetings and look for any need for changes..</a:t>
            </a:r>
            <a:endParaRPr b="0" lang="en-AU" sz="1400" spc="-1" strike="noStrike">
              <a:solidFill>
                <a:srgbClr val="000000"/>
              </a:solidFill>
              <a:latin typeface="Arial"/>
            </a:endParaRPr>
          </a:p>
          <a:p>
            <a:pPr>
              <a:lnSpc>
                <a:spcPct val="115000"/>
              </a:lnSpc>
              <a:spcAft>
                <a:spcPts val="1599"/>
              </a:spcAft>
            </a:pPr>
            <a:endParaRPr b="0" lang="en-AU" sz="1400" spc="-1" strike="noStrike">
              <a:solidFill>
                <a:srgbClr val="000000"/>
              </a:solidFill>
              <a:latin typeface="Arial"/>
            </a:endParaRPr>
          </a:p>
        </p:txBody>
      </p:sp>
      <p:pic>
        <p:nvPicPr>
          <p:cNvPr id="230" name="Google Shape;208;p30" descr=""/>
          <p:cNvPicPr/>
          <p:nvPr/>
        </p:nvPicPr>
        <p:blipFill>
          <a:blip r:embed="rId1"/>
          <a:stretch/>
        </p:blipFill>
        <p:spPr>
          <a:xfrm>
            <a:off x="4353480" y="793800"/>
            <a:ext cx="3916800" cy="818640"/>
          </a:xfrm>
          <a:prstGeom prst="rect">
            <a:avLst/>
          </a:prstGeom>
          <a:ln>
            <a:noFill/>
          </a:ln>
        </p:spPr>
      </p:pic>
      <p:sp>
        <p:nvSpPr>
          <p:cNvPr id="231" name="TextShape 3"/>
          <p:cNvSpPr txBox="1"/>
          <p:nvPr/>
        </p:nvSpPr>
        <p:spPr>
          <a:xfrm>
            <a:off x="4093920" y="1923840"/>
            <a:ext cx="4569480" cy="1566000"/>
          </a:xfrm>
          <a:prstGeom prst="rect">
            <a:avLst/>
          </a:prstGeom>
          <a:noFill/>
          <a:ln>
            <a:noFill/>
          </a:ln>
        </p:spPr>
        <p:txBody>
          <a:bodyPr tIns="91440" bIns="91440"/>
          <a:p>
            <a:pPr marL="457200" indent="-317160">
              <a:lnSpc>
                <a:spcPct val="115000"/>
              </a:lnSpc>
              <a:buClr>
                <a:srgbClr val="000000"/>
              </a:buClr>
              <a:buFont typeface="Calibri"/>
              <a:buChar char="-"/>
            </a:pPr>
            <a:r>
              <a:rPr b="1" lang="en-AU" sz="1400" spc="-1" strike="noStrike">
                <a:solidFill>
                  <a:srgbClr val="000000"/>
                </a:solidFill>
                <a:latin typeface="Calibri"/>
                <a:ea typeface="Calibri"/>
              </a:rPr>
              <a:t>Functional requirement</a:t>
            </a:r>
            <a:r>
              <a:rPr b="0" lang="en-AU" sz="1400" spc="-1" strike="noStrike">
                <a:solidFill>
                  <a:srgbClr val="000000"/>
                </a:solidFill>
                <a:latin typeface="Calibri"/>
                <a:ea typeface="Calibri"/>
              </a:rPr>
              <a:t>: Admins should be able to easily add or edit tags through edit tag or add tag function.</a:t>
            </a:r>
            <a:endParaRPr b="0" lang="en-AU" sz="1400" spc="-1" strike="noStrike">
              <a:solidFill>
                <a:srgbClr val="000000"/>
              </a:solidFill>
              <a:latin typeface="Arial"/>
            </a:endParaRPr>
          </a:p>
          <a:p>
            <a:pPr marL="457200" indent="-317160">
              <a:lnSpc>
                <a:spcPct val="115000"/>
              </a:lnSpc>
              <a:buClr>
                <a:srgbClr val="000000"/>
              </a:buClr>
              <a:buFont typeface="Calibri"/>
              <a:buChar char="-"/>
            </a:pPr>
            <a:r>
              <a:rPr b="1" lang="en-AU" sz="1400" spc="-1" strike="noStrike">
                <a:solidFill>
                  <a:srgbClr val="000000"/>
                </a:solidFill>
                <a:latin typeface="Calibri"/>
                <a:ea typeface="Calibri"/>
              </a:rPr>
              <a:t>Non-functional requirement</a:t>
            </a:r>
            <a:r>
              <a:rPr b="0" lang="en-AU" sz="1400" spc="-1" strike="noStrike">
                <a:solidFill>
                  <a:srgbClr val="000000"/>
                </a:solidFill>
                <a:latin typeface="Calibri"/>
                <a:ea typeface="Calibri"/>
              </a:rPr>
              <a:t>: If implemented, it should increase the quality of maintainability of the articles and reports for the admins as it supports organisation of articles based on categories for the admins.</a:t>
            </a:r>
            <a:endParaRPr b="0" lang="en-AU" sz="1400" spc="-1" strike="noStrike">
              <a:solidFill>
                <a:srgbClr val="000000"/>
              </a:solidFill>
              <a:latin typeface="Arial"/>
            </a:endParaRPr>
          </a:p>
        </p:txBody>
      </p:sp>
    </p:spTree>
  </p:cSld>
  <p:timing>
    <p:tnLst>
      <p:par>
        <p:cTn id="152" dur="indefinite" restart="never" nodeType="tmRoot">
          <p:childTnLst>
            <p:seq>
              <p:cTn id="153"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TextShape 1"/>
          <p:cNvSpPr txBox="1"/>
          <p:nvPr/>
        </p:nvSpPr>
        <p:spPr>
          <a:xfrm>
            <a:off x="311760" y="410040"/>
            <a:ext cx="8520120" cy="607320"/>
          </a:xfrm>
          <a:prstGeom prst="rect">
            <a:avLst/>
          </a:prstGeom>
          <a:noFill/>
          <a:ln>
            <a:noFill/>
          </a:ln>
        </p:spPr>
        <p:txBody>
          <a:bodyPr tIns="91440" bIns="91440"/>
          <a:p>
            <a:pPr>
              <a:lnSpc>
                <a:spcPct val="100000"/>
              </a:lnSpc>
            </a:pPr>
            <a:r>
              <a:rPr b="0" lang="en-AU" sz="3000" spc="-1" strike="noStrike">
                <a:solidFill>
                  <a:srgbClr val="2a3990"/>
                </a:solidFill>
                <a:latin typeface="Roboto"/>
                <a:ea typeface="Roboto"/>
              </a:rPr>
              <a:t>Stretch Goals</a:t>
            </a:r>
            <a:endParaRPr b="0" lang="en-AU" sz="3000" spc="-1" strike="noStrike">
              <a:solidFill>
                <a:srgbClr val="000000"/>
              </a:solidFill>
              <a:latin typeface="Arial"/>
            </a:endParaRPr>
          </a:p>
        </p:txBody>
      </p:sp>
      <p:sp>
        <p:nvSpPr>
          <p:cNvPr id="233" name="TextShape 2"/>
          <p:cNvSpPr txBox="1"/>
          <p:nvPr/>
        </p:nvSpPr>
        <p:spPr>
          <a:xfrm>
            <a:off x="405360" y="968040"/>
            <a:ext cx="6419520" cy="3338640"/>
          </a:xfrm>
          <a:prstGeom prst="rect">
            <a:avLst/>
          </a:prstGeom>
          <a:noFill/>
          <a:ln>
            <a:noFill/>
          </a:ln>
        </p:spPr>
        <p:txBody>
          <a:bodyPr tIns="91440" bIns="91440"/>
          <a:p>
            <a:pPr>
              <a:lnSpc>
                <a:spcPct val="115000"/>
              </a:lnSpc>
            </a:pPr>
            <a:r>
              <a:rPr b="1" lang="en-AU" sz="1400" spc="-1" strike="noStrike">
                <a:solidFill>
                  <a:srgbClr val="000000"/>
                </a:solidFill>
                <a:latin typeface="Calibri"/>
                <a:ea typeface="Calibri"/>
              </a:rPr>
              <a:t>As a user, I would like to be notified of upcoming events and view all upcoming events</a:t>
            </a:r>
            <a:endParaRPr b="0" lang="en-AU" sz="1400" spc="-1" strike="noStrike">
              <a:solidFill>
                <a:srgbClr val="000000"/>
              </a:solidFill>
              <a:latin typeface="Arial"/>
            </a:endParaRPr>
          </a:p>
          <a:p>
            <a:pPr>
              <a:lnSpc>
                <a:spcPct val="115000"/>
              </a:lnSpc>
              <a:spcBef>
                <a:spcPts val="1599"/>
              </a:spcBef>
            </a:pPr>
            <a:r>
              <a:rPr b="1" lang="en-AU" sz="1400" spc="-1" strike="noStrike">
                <a:solidFill>
                  <a:srgbClr val="000000"/>
                </a:solidFill>
                <a:latin typeface="Calibri"/>
                <a:ea typeface="Calibri"/>
              </a:rPr>
              <a:t>As an author, I would like to be able to notify users of upcoming events related to TechLab</a:t>
            </a:r>
            <a:endParaRPr b="0" lang="en-AU" sz="1400" spc="-1" strike="noStrike">
              <a:solidFill>
                <a:srgbClr val="000000"/>
              </a:solidFill>
              <a:latin typeface="Arial"/>
            </a:endParaRPr>
          </a:p>
          <a:p>
            <a:pPr>
              <a:lnSpc>
                <a:spcPct val="115000"/>
              </a:lnSpc>
              <a:spcBef>
                <a:spcPts val="1599"/>
              </a:spcBef>
            </a:pPr>
            <a:r>
              <a:rPr b="0" lang="en-AU" sz="1400" spc="-1" strike="noStrike">
                <a:solidFill>
                  <a:srgbClr val="000000"/>
                </a:solidFill>
                <a:latin typeface="Calibri"/>
                <a:ea typeface="Calibri"/>
              </a:rPr>
              <a:t>As a user, I want to be able to have a storage of my last viewed, favourited and ‘read later’ articles in order to improve viewing experience</a:t>
            </a:r>
            <a:endParaRPr b="0" lang="en-AU" sz="1400" spc="-1" strike="noStrike">
              <a:solidFill>
                <a:srgbClr val="000000"/>
              </a:solidFill>
              <a:latin typeface="Arial"/>
            </a:endParaRPr>
          </a:p>
          <a:p>
            <a:pPr>
              <a:lnSpc>
                <a:spcPct val="115000"/>
              </a:lnSpc>
              <a:spcBef>
                <a:spcPts val="1599"/>
              </a:spcBef>
            </a:pPr>
            <a:r>
              <a:rPr b="0" lang="en-AU" sz="1400" spc="-1" strike="noStrike">
                <a:solidFill>
                  <a:srgbClr val="000000"/>
                </a:solidFill>
                <a:latin typeface="Calibri"/>
                <a:ea typeface="Calibri"/>
              </a:rPr>
              <a:t>As a user I want to have an integrated chatbox so that I can be able to communicate with support quickly and determine a field I am interested in..</a:t>
            </a:r>
            <a:endParaRPr b="0" lang="en-AU" sz="1400" spc="-1" strike="noStrike">
              <a:solidFill>
                <a:srgbClr val="000000"/>
              </a:solidFill>
              <a:latin typeface="Arial"/>
            </a:endParaRPr>
          </a:p>
          <a:p>
            <a:pPr>
              <a:lnSpc>
                <a:spcPct val="115000"/>
              </a:lnSpc>
              <a:spcBef>
                <a:spcPts val="1599"/>
              </a:spcBef>
              <a:spcAft>
                <a:spcPts val="1599"/>
              </a:spcAft>
            </a:pPr>
            <a:r>
              <a:rPr b="0" lang="en-AU" sz="1400" spc="-1" strike="noStrike">
                <a:solidFill>
                  <a:srgbClr val="000000"/>
                </a:solidFill>
                <a:latin typeface="Calibri"/>
                <a:ea typeface="Calibri"/>
              </a:rPr>
              <a:t>As a user I would like to have a modal design when browsing through articles, this way it allows me to easily navigate around the website.</a:t>
            </a:r>
            <a:endParaRPr b="0" lang="en-AU" sz="1400" spc="-1" strike="noStrike">
              <a:solidFill>
                <a:srgbClr val="000000"/>
              </a:solidFill>
              <a:latin typeface="Arial"/>
            </a:endParaRPr>
          </a:p>
        </p:txBody>
      </p:sp>
    </p:spTree>
  </p:cSld>
  <p:timing>
    <p:tnLst>
      <p:par>
        <p:cTn id="154" dur="indefinite" restart="never" nodeType="tmRoot">
          <p:childTnLst>
            <p:seq>
              <p:cTn id="155"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TextShape 1"/>
          <p:cNvSpPr txBox="1"/>
          <p:nvPr/>
        </p:nvSpPr>
        <p:spPr>
          <a:xfrm>
            <a:off x="597960" y="2152440"/>
            <a:ext cx="8221680" cy="838440"/>
          </a:xfrm>
          <a:prstGeom prst="rect">
            <a:avLst/>
          </a:prstGeom>
          <a:noFill/>
          <a:ln>
            <a:noFill/>
          </a:ln>
        </p:spPr>
        <p:txBody>
          <a:bodyPr tIns="91440" bIns="91440" anchor="ctr"/>
          <a:p>
            <a:pPr>
              <a:lnSpc>
                <a:spcPct val="100000"/>
              </a:lnSpc>
            </a:pPr>
            <a:r>
              <a:rPr b="0" i="1" lang="en-AU" sz="4200" spc="-1" strike="noStrike">
                <a:solidFill>
                  <a:srgbClr val="000000"/>
                </a:solidFill>
                <a:latin typeface="Roboto"/>
                <a:ea typeface="Roboto"/>
              </a:rPr>
              <a:t>Overall Context</a:t>
            </a:r>
            <a:endParaRPr b="0" lang="en-AU" sz="4200" spc="-1" strike="noStrike">
              <a:solidFill>
                <a:srgbClr val="000000"/>
              </a:solidFill>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TextShape 1"/>
          <p:cNvSpPr txBox="1"/>
          <p:nvPr/>
        </p:nvSpPr>
        <p:spPr>
          <a:xfrm>
            <a:off x="597960" y="2152440"/>
            <a:ext cx="8221680" cy="838440"/>
          </a:xfrm>
          <a:prstGeom prst="rect">
            <a:avLst/>
          </a:prstGeom>
          <a:noFill/>
          <a:ln>
            <a:noFill/>
          </a:ln>
        </p:spPr>
        <p:txBody>
          <a:bodyPr tIns="91440" bIns="91440" anchor="ctr"/>
          <a:p>
            <a:pPr>
              <a:lnSpc>
                <a:spcPct val="100000"/>
              </a:lnSpc>
            </a:pPr>
            <a:r>
              <a:rPr b="0" lang="en-AU" sz="4200" spc="-1" strike="noStrike">
                <a:solidFill>
                  <a:srgbClr val="000000"/>
                </a:solidFill>
                <a:latin typeface="Roboto"/>
                <a:ea typeface="Roboto"/>
              </a:rPr>
              <a:t>Front End</a:t>
            </a:r>
            <a:endParaRPr b="0" lang="en-AU" sz="4200" spc="-1" strike="noStrike">
              <a:solidFill>
                <a:srgbClr val="000000"/>
              </a:solidFill>
              <a:latin typeface="Arial"/>
            </a:endParaRPr>
          </a:p>
        </p:txBody>
      </p:sp>
    </p:spTree>
  </p:cSld>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TextShape 1"/>
          <p:cNvSpPr txBox="1"/>
          <p:nvPr/>
        </p:nvSpPr>
        <p:spPr>
          <a:xfrm>
            <a:off x="97920" y="365040"/>
            <a:ext cx="6775920" cy="838440"/>
          </a:xfrm>
          <a:prstGeom prst="rect">
            <a:avLst/>
          </a:prstGeom>
          <a:noFill/>
          <a:ln>
            <a:noFill/>
          </a:ln>
        </p:spPr>
        <p:txBody>
          <a:bodyPr tIns="91440" bIns="91440" anchor="ctr"/>
          <a:p>
            <a:pPr>
              <a:lnSpc>
                <a:spcPct val="100000"/>
              </a:lnSpc>
            </a:pPr>
            <a:r>
              <a:rPr b="0" lang="en-AU" sz="4200" spc="-1" strike="noStrike">
                <a:solidFill>
                  <a:srgbClr val="000000"/>
                </a:solidFill>
                <a:latin typeface="Roboto"/>
                <a:ea typeface="Roboto"/>
              </a:rPr>
              <a:t>Front-end - Tools &amp; Frameworks</a:t>
            </a:r>
            <a:endParaRPr b="0" lang="en-AU" sz="4200" spc="-1" strike="noStrike">
              <a:solidFill>
                <a:srgbClr val="000000"/>
              </a:solidFill>
              <a:latin typeface="Arial"/>
            </a:endParaRPr>
          </a:p>
        </p:txBody>
      </p:sp>
      <p:sp>
        <p:nvSpPr>
          <p:cNvPr id="236" name="CustomShape 2"/>
          <p:cNvSpPr/>
          <p:nvPr/>
        </p:nvSpPr>
        <p:spPr>
          <a:xfrm>
            <a:off x="501120" y="1600920"/>
            <a:ext cx="8094240" cy="3319560"/>
          </a:xfrm>
          <a:prstGeom prst="rect">
            <a:avLst/>
          </a:prstGeom>
          <a:noFill/>
          <a:ln>
            <a:noFill/>
          </a:ln>
        </p:spPr>
        <p:style>
          <a:lnRef idx="0"/>
          <a:fillRef idx="0"/>
          <a:effectRef idx="0"/>
          <a:fontRef idx="minor"/>
        </p:style>
        <p:txBody>
          <a:bodyPr tIns="91440" bIns="91440"/>
          <a:p>
            <a:pPr>
              <a:lnSpc>
                <a:spcPct val="100000"/>
              </a:lnSpc>
            </a:pPr>
            <a:r>
              <a:rPr b="1" lang="en-AU" sz="1600" spc="-1" strike="noStrike">
                <a:solidFill>
                  <a:srgbClr val="000000"/>
                </a:solidFill>
                <a:latin typeface="Roboto"/>
                <a:ea typeface="Roboto"/>
              </a:rPr>
              <a:t>React:</a:t>
            </a:r>
            <a:endParaRPr b="0" lang="en-AU" sz="1600" spc="-1" strike="noStrike">
              <a:latin typeface="Arial"/>
            </a:endParaRPr>
          </a:p>
          <a:p>
            <a:pPr marL="457200" indent="-329760">
              <a:lnSpc>
                <a:spcPct val="100000"/>
              </a:lnSpc>
              <a:buClr>
                <a:srgbClr val="000000"/>
              </a:buClr>
              <a:buFont typeface="Roboto"/>
              <a:buChar char="-"/>
            </a:pPr>
            <a:r>
              <a:rPr b="0" lang="en-AU" sz="1600" spc="-1" strike="noStrike">
                <a:solidFill>
                  <a:srgbClr val="000000"/>
                </a:solidFill>
                <a:latin typeface="Roboto"/>
                <a:ea typeface="Roboto"/>
              </a:rPr>
              <a:t>Javascript framework/library</a:t>
            </a:r>
            <a:endParaRPr b="0" lang="en-AU" sz="1600" spc="-1" strike="noStrike">
              <a:latin typeface="Arial"/>
            </a:endParaRPr>
          </a:p>
          <a:p>
            <a:pPr marL="457200" indent="-329760">
              <a:lnSpc>
                <a:spcPct val="100000"/>
              </a:lnSpc>
              <a:buClr>
                <a:srgbClr val="000000"/>
              </a:buClr>
              <a:buFont typeface="Roboto"/>
              <a:buChar char="-"/>
            </a:pPr>
            <a:r>
              <a:rPr b="0" lang="en-AU" sz="1600" spc="-1" strike="noStrike">
                <a:solidFill>
                  <a:srgbClr val="000000"/>
                </a:solidFill>
                <a:latin typeface="Roboto"/>
                <a:ea typeface="Roboto"/>
              </a:rPr>
              <a:t>Chosen for its compositional nature (high reusability)</a:t>
            </a:r>
            <a:endParaRPr b="0" lang="en-AU" sz="1600" spc="-1" strike="noStrike">
              <a:latin typeface="Arial"/>
            </a:endParaRPr>
          </a:p>
          <a:p>
            <a:pPr marL="457200" indent="-329760">
              <a:lnSpc>
                <a:spcPct val="100000"/>
              </a:lnSpc>
              <a:buClr>
                <a:srgbClr val="000000"/>
              </a:buClr>
              <a:buFont typeface="Roboto"/>
              <a:buChar char="-"/>
            </a:pPr>
            <a:r>
              <a:rPr b="0" lang="en-AU" sz="1600" spc="-1" strike="noStrike">
                <a:solidFill>
                  <a:srgbClr val="000000"/>
                </a:solidFill>
                <a:latin typeface="Roboto"/>
                <a:ea typeface="Roboto"/>
              </a:rPr>
              <a:t>High capability (safety net if client expands requirements)</a:t>
            </a:r>
            <a:endParaRPr b="0" lang="en-AU" sz="1600" spc="-1" strike="noStrike">
              <a:latin typeface="Arial"/>
            </a:endParaRPr>
          </a:p>
          <a:p>
            <a:pPr marL="457200" indent="-329760">
              <a:lnSpc>
                <a:spcPct val="100000"/>
              </a:lnSpc>
              <a:buClr>
                <a:srgbClr val="000000"/>
              </a:buClr>
              <a:buFont typeface="Roboto"/>
              <a:buChar char="-"/>
            </a:pPr>
            <a:r>
              <a:rPr b="0" lang="en-AU" sz="1600" spc="-1" strike="noStrike">
                <a:solidFill>
                  <a:srgbClr val="000000"/>
                </a:solidFill>
                <a:latin typeface="Roboto"/>
                <a:ea typeface="Roboto"/>
              </a:rPr>
              <a:t>Fast development compared to vanilla JS</a:t>
            </a:r>
            <a:endParaRPr b="0" lang="en-AU" sz="1600" spc="-1" strike="noStrike">
              <a:latin typeface="Arial"/>
            </a:endParaRPr>
          </a:p>
          <a:p>
            <a:pPr>
              <a:lnSpc>
                <a:spcPct val="100000"/>
              </a:lnSpc>
            </a:pPr>
            <a:endParaRPr b="0" lang="en-AU" sz="1600" spc="-1" strike="noStrike">
              <a:latin typeface="Arial"/>
            </a:endParaRPr>
          </a:p>
          <a:p>
            <a:pPr>
              <a:lnSpc>
                <a:spcPct val="100000"/>
              </a:lnSpc>
            </a:pPr>
            <a:r>
              <a:rPr b="1" lang="en-AU" sz="1600" spc="-1" strike="noStrike">
                <a:solidFill>
                  <a:srgbClr val="000000"/>
                </a:solidFill>
                <a:latin typeface="Roboto"/>
                <a:ea typeface="Roboto"/>
              </a:rPr>
              <a:t>HTML/CSS:</a:t>
            </a:r>
            <a:endParaRPr b="0" lang="en-AU" sz="1600" spc="-1" strike="noStrike">
              <a:latin typeface="Arial"/>
            </a:endParaRPr>
          </a:p>
          <a:p>
            <a:pPr marL="457200" indent="-329760">
              <a:lnSpc>
                <a:spcPct val="100000"/>
              </a:lnSpc>
              <a:buClr>
                <a:srgbClr val="000000"/>
              </a:buClr>
              <a:buFont typeface="Roboto"/>
              <a:buChar char="-"/>
            </a:pPr>
            <a:r>
              <a:rPr b="0" lang="en-AU" sz="1600" spc="-1" strike="noStrike">
                <a:solidFill>
                  <a:srgbClr val="000000"/>
                </a:solidFill>
                <a:latin typeface="Roboto"/>
                <a:ea typeface="Roboto"/>
              </a:rPr>
              <a:t>As standard</a:t>
            </a:r>
            <a:endParaRPr b="0" lang="en-AU" sz="1600" spc="-1" strike="noStrike">
              <a:latin typeface="Arial"/>
            </a:endParaRPr>
          </a:p>
          <a:p>
            <a:pPr>
              <a:lnSpc>
                <a:spcPct val="100000"/>
              </a:lnSpc>
            </a:pPr>
            <a:endParaRPr b="0" lang="en-AU" sz="1600" spc="-1" strike="noStrike">
              <a:latin typeface="Arial"/>
            </a:endParaRPr>
          </a:p>
          <a:p>
            <a:pPr>
              <a:lnSpc>
                <a:spcPct val="100000"/>
              </a:lnSpc>
            </a:pPr>
            <a:r>
              <a:rPr b="1" lang="en-AU" sz="1600" spc="-1" strike="noStrike">
                <a:solidFill>
                  <a:srgbClr val="000000"/>
                </a:solidFill>
                <a:latin typeface="Roboto"/>
                <a:ea typeface="Roboto"/>
              </a:rPr>
              <a:t>Sass:</a:t>
            </a:r>
            <a:endParaRPr b="0" lang="en-AU" sz="1600" spc="-1" strike="noStrike">
              <a:latin typeface="Arial"/>
            </a:endParaRPr>
          </a:p>
          <a:p>
            <a:pPr marL="457200" indent="-329760">
              <a:lnSpc>
                <a:spcPct val="100000"/>
              </a:lnSpc>
              <a:buClr>
                <a:srgbClr val="000000"/>
              </a:buClr>
              <a:buFont typeface="Roboto"/>
              <a:buChar char="-"/>
            </a:pPr>
            <a:r>
              <a:rPr b="0" lang="en-AU" sz="1600" spc="-1" strike="noStrike">
                <a:solidFill>
                  <a:srgbClr val="000000"/>
                </a:solidFill>
                <a:latin typeface="Roboto"/>
                <a:ea typeface="Roboto"/>
              </a:rPr>
              <a:t>CSS preprocessor</a:t>
            </a:r>
            <a:endParaRPr b="0" lang="en-AU" sz="1600" spc="-1" strike="noStrike">
              <a:latin typeface="Arial"/>
            </a:endParaRPr>
          </a:p>
          <a:p>
            <a:pPr marL="457200" indent="-329760">
              <a:lnSpc>
                <a:spcPct val="100000"/>
              </a:lnSpc>
              <a:buClr>
                <a:srgbClr val="000000"/>
              </a:buClr>
              <a:buFont typeface="Roboto"/>
              <a:buChar char="-"/>
            </a:pPr>
            <a:r>
              <a:rPr b="0" lang="en-AU" sz="1600" spc="-1" strike="noStrike">
                <a:solidFill>
                  <a:srgbClr val="000000"/>
                </a:solidFill>
                <a:latin typeface="Roboto"/>
                <a:ea typeface="Roboto"/>
              </a:rPr>
              <a:t>Improves maintainability and structure of CSS (7-1 architecture)</a:t>
            </a:r>
            <a:endParaRPr b="0" lang="en-AU" sz="1600" spc="-1" strike="noStrike">
              <a:latin typeface="Arial"/>
            </a:endParaRPr>
          </a:p>
        </p:txBody>
      </p:sp>
    </p:spTree>
  </p:cSld>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CustomShape 1"/>
          <p:cNvSpPr/>
          <p:nvPr/>
        </p:nvSpPr>
        <p:spPr>
          <a:xfrm>
            <a:off x="62280" y="198720"/>
            <a:ext cx="3888360" cy="3194280"/>
          </a:xfrm>
          <a:prstGeom prst="rect">
            <a:avLst/>
          </a:prstGeom>
          <a:noFill/>
          <a:ln>
            <a:noFill/>
          </a:ln>
        </p:spPr>
        <p:style>
          <a:lnRef idx="0"/>
          <a:fillRef idx="0"/>
          <a:effectRef idx="0"/>
          <a:fontRef idx="minor"/>
        </p:style>
        <p:txBody>
          <a:bodyPr tIns="91440" bIns="91440"/>
          <a:p>
            <a:pPr>
              <a:lnSpc>
                <a:spcPct val="100000"/>
              </a:lnSpc>
            </a:pPr>
            <a:r>
              <a:rPr b="1" lang="en-AU" sz="1500" spc="-1" strike="noStrike">
                <a:solidFill>
                  <a:srgbClr val="000000"/>
                </a:solidFill>
                <a:latin typeface="Roboto"/>
                <a:ea typeface="Roboto"/>
              </a:rPr>
              <a:t>Jest:</a:t>
            </a:r>
            <a:endParaRPr b="0" lang="en-AU" sz="1500" spc="-1" strike="noStrike">
              <a:latin typeface="Arial"/>
            </a:endParaRPr>
          </a:p>
          <a:p>
            <a:pPr marL="457200" indent="-323640">
              <a:lnSpc>
                <a:spcPct val="100000"/>
              </a:lnSpc>
              <a:buClr>
                <a:srgbClr val="000000"/>
              </a:buClr>
              <a:buFont typeface="Roboto"/>
              <a:buChar char="-"/>
            </a:pPr>
            <a:r>
              <a:rPr b="0" lang="en-AU" sz="1500" spc="-1" strike="noStrike">
                <a:solidFill>
                  <a:srgbClr val="000000"/>
                </a:solidFill>
                <a:latin typeface="Roboto"/>
                <a:ea typeface="Roboto"/>
              </a:rPr>
              <a:t>Javascript unit and integration testing</a:t>
            </a:r>
            <a:endParaRPr b="0" lang="en-AU" sz="1500" spc="-1" strike="noStrike">
              <a:latin typeface="Arial"/>
            </a:endParaRPr>
          </a:p>
          <a:p>
            <a:pPr marL="457200" indent="-323640">
              <a:lnSpc>
                <a:spcPct val="100000"/>
              </a:lnSpc>
              <a:buClr>
                <a:srgbClr val="000000"/>
              </a:buClr>
              <a:buFont typeface="Roboto"/>
              <a:buChar char="-"/>
            </a:pPr>
            <a:r>
              <a:rPr b="0" lang="en-AU" sz="1500" spc="-1" strike="noStrike">
                <a:solidFill>
                  <a:srgbClr val="000000"/>
                </a:solidFill>
                <a:latin typeface="Roboto"/>
                <a:ea typeface="Roboto"/>
              </a:rPr>
              <a:t>Chosen because it includes testing, coverage reporting and mocking</a:t>
            </a:r>
            <a:endParaRPr b="0" lang="en-AU" sz="1500" spc="-1" strike="noStrike">
              <a:latin typeface="Arial"/>
            </a:endParaRPr>
          </a:p>
          <a:p>
            <a:pPr marL="457200" indent="-323640">
              <a:lnSpc>
                <a:spcPct val="100000"/>
              </a:lnSpc>
              <a:buClr>
                <a:srgbClr val="000000"/>
              </a:buClr>
              <a:buFont typeface="Roboto"/>
              <a:buChar char="-"/>
            </a:pPr>
            <a:r>
              <a:rPr b="0" lang="en-AU" sz="1500" spc="-1" strike="noStrike">
                <a:solidFill>
                  <a:srgbClr val="000000"/>
                </a:solidFill>
                <a:latin typeface="Roboto"/>
                <a:ea typeface="Roboto"/>
              </a:rPr>
              <a:t>Familiar with it so no learning time required</a:t>
            </a:r>
            <a:endParaRPr b="0" lang="en-AU" sz="1500" spc="-1" strike="noStrike">
              <a:latin typeface="Arial"/>
            </a:endParaRPr>
          </a:p>
          <a:p>
            <a:pPr>
              <a:lnSpc>
                <a:spcPct val="100000"/>
              </a:lnSpc>
            </a:pPr>
            <a:endParaRPr b="0" lang="en-AU" sz="1500" spc="-1" strike="noStrike">
              <a:latin typeface="Arial"/>
            </a:endParaRPr>
          </a:p>
          <a:p>
            <a:pPr>
              <a:lnSpc>
                <a:spcPct val="100000"/>
              </a:lnSpc>
            </a:pPr>
            <a:r>
              <a:rPr b="1" lang="en-AU" sz="1500" spc="-1" strike="noStrike">
                <a:solidFill>
                  <a:srgbClr val="000000"/>
                </a:solidFill>
                <a:latin typeface="Roboto"/>
                <a:ea typeface="Roboto"/>
              </a:rPr>
              <a:t>Enzyme:</a:t>
            </a:r>
            <a:endParaRPr b="0" lang="en-AU" sz="1500" spc="-1" strike="noStrike">
              <a:latin typeface="Arial"/>
            </a:endParaRPr>
          </a:p>
          <a:p>
            <a:pPr marL="457200" indent="-323640">
              <a:lnSpc>
                <a:spcPct val="100000"/>
              </a:lnSpc>
              <a:buClr>
                <a:srgbClr val="000000"/>
              </a:buClr>
              <a:buFont typeface="Roboto"/>
              <a:buChar char="-"/>
            </a:pPr>
            <a:r>
              <a:rPr b="0" lang="en-AU" sz="1500" spc="-1" strike="noStrike">
                <a:solidFill>
                  <a:srgbClr val="000000"/>
                </a:solidFill>
                <a:latin typeface="Roboto"/>
                <a:ea typeface="Roboto"/>
              </a:rPr>
              <a:t>Testing library build by airbnb for testing React components</a:t>
            </a:r>
            <a:endParaRPr b="0" lang="en-AU" sz="1500" spc="-1" strike="noStrike">
              <a:latin typeface="Arial"/>
            </a:endParaRPr>
          </a:p>
          <a:p>
            <a:pPr marL="457200" indent="-323640">
              <a:lnSpc>
                <a:spcPct val="100000"/>
              </a:lnSpc>
              <a:buClr>
                <a:srgbClr val="000000"/>
              </a:buClr>
              <a:buFont typeface="Roboto"/>
              <a:buChar char="-"/>
            </a:pPr>
            <a:r>
              <a:rPr b="0" lang="en-AU" sz="1500" spc="-1" strike="noStrike">
                <a:solidFill>
                  <a:srgbClr val="000000"/>
                </a:solidFill>
                <a:latin typeface="Roboto"/>
                <a:ea typeface="Roboto"/>
              </a:rPr>
              <a:t>Used to mount components on a virtual DOM for interaction/assertion</a:t>
            </a:r>
            <a:endParaRPr b="0" lang="en-AU" sz="1500" spc="-1" strike="noStrike">
              <a:latin typeface="Arial"/>
            </a:endParaRPr>
          </a:p>
          <a:p>
            <a:pPr>
              <a:lnSpc>
                <a:spcPct val="100000"/>
              </a:lnSpc>
            </a:pPr>
            <a:endParaRPr b="0" lang="en-AU" sz="1500" spc="-1" strike="noStrike">
              <a:latin typeface="Arial"/>
            </a:endParaRPr>
          </a:p>
          <a:p>
            <a:pPr>
              <a:lnSpc>
                <a:spcPct val="100000"/>
              </a:lnSpc>
            </a:pPr>
            <a:r>
              <a:rPr b="1" lang="en-AU" sz="1500" spc="-1" strike="noStrike">
                <a:solidFill>
                  <a:srgbClr val="000000"/>
                </a:solidFill>
                <a:latin typeface="Roboto"/>
                <a:ea typeface="Roboto"/>
              </a:rPr>
              <a:t>Cypress.io:</a:t>
            </a:r>
            <a:endParaRPr b="0" lang="en-AU" sz="1500" spc="-1" strike="noStrike">
              <a:latin typeface="Arial"/>
            </a:endParaRPr>
          </a:p>
          <a:p>
            <a:pPr marL="457200" indent="-323640">
              <a:lnSpc>
                <a:spcPct val="100000"/>
              </a:lnSpc>
              <a:buClr>
                <a:srgbClr val="000000"/>
              </a:buClr>
              <a:buFont typeface="Roboto"/>
              <a:buChar char="-"/>
            </a:pPr>
            <a:r>
              <a:rPr b="0" lang="en-AU" sz="1500" spc="-1" strike="noStrike">
                <a:solidFill>
                  <a:srgbClr val="000000"/>
                </a:solidFill>
                <a:latin typeface="Roboto"/>
                <a:ea typeface="Roboto"/>
              </a:rPr>
              <a:t>E2E testing library</a:t>
            </a:r>
            <a:endParaRPr b="0" lang="en-AU" sz="1500" spc="-1" strike="noStrike">
              <a:latin typeface="Arial"/>
            </a:endParaRPr>
          </a:p>
          <a:p>
            <a:pPr marL="457200" indent="-323640">
              <a:lnSpc>
                <a:spcPct val="100000"/>
              </a:lnSpc>
              <a:buClr>
                <a:srgbClr val="000000"/>
              </a:buClr>
              <a:buFont typeface="Roboto"/>
              <a:buChar char="-"/>
            </a:pPr>
            <a:r>
              <a:rPr b="0" lang="en-AU" sz="1500" spc="-1" strike="noStrike">
                <a:solidFill>
                  <a:srgbClr val="000000"/>
                </a:solidFill>
                <a:latin typeface="Roboto"/>
                <a:ea typeface="Roboto"/>
              </a:rPr>
              <a:t>Can traverse a website simulating events</a:t>
            </a:r>
            <a:endParaRPr b="0" lang="en-AU" sz="1500" spc="-1" strike="noStrike">
              <a:latin typeface="Arial"/>
            </a:endParaRPr>
          </a:p>
          <a:p>
            <a:pPr marL="457200" indent="-323640">
              <a:lnSpc>
                <a:spcPct val="100000"/>
              </a:lnSpc>
              <a:buClr>
                <a:srgbClr val="000000"/>
              </a:buClr>
              <a:buFont typeface="Roboto"/>
              <a:buChar char="-"/>
            </a:pPr>
            <a:r>
              <a:rPr b="0" lang="en-AU" sz="1500" spc="-1" strike="noStrike">
                <a:solidFill>
                  <a:srgbClr val="000000"/>
                </a:solidFill>
                <a:latin typeface="Roboto"/>
                <a:ea typeface="Roboto"/>
              </a:rPr>
              <a:t>Will be used for total system tests ensuring front </a:t>
            </a:r>
            <a:endParaRPr b="0" lang="en-AU" sz="1500" spc="-1" strike="noStrike">
              <a:latin typeface="Arial"/>
            </a:endParaRPr>
          </a:p>
          <a:p>
            <a:pPr marL="457200">
              <a:lnSpc>
                <a:spcPct val="100000"/>
              </a:lnSpc>
            </a:pPr>
            <a:r>
              <a:rPr b="0" lang="en-AU" sz="1500" spc="-1" strike="noStrike">
                <a:solidFill>
                  <a:srgbClr val="000000"/>
                </a:solidFill>
                <a:latin typeface="Roboto"/>
                <a:ea typeface="Roboto"/>
              </a:rPr>
              <a:t>and back end communicating correctly</a:t>
            </a:r>
            <a:endParaRPr b="0" lang="en-AU" sz="1500" spc="-1" strike="noStrike">
              <a:latin typeface="Arial"/>
            </a:endParaRPr>
          </a:p>
        </p:txBody>
      </p:sp>
      <p:pic>
        <p:nvPicPr>
          <p:cNvPr id="238" name="Google Shape;232;p34" descr=""/>
          <p:cNvPicPr/>
          <p:nvPr/>
        </p:nvPicPr>
        <p:blipFill>
          <a:blip r:embed="rId1"/>
          <a:stretch/>
        </p:blipFill>
        <p:spPr>
          <a:xfrm>
            <a:off x="3802680" y="1826280"/>
            <a:ext cx="5340960" cy="3316680"/>
          </a:xfrm>
          <a:prstGeom prst="rect">
            <a:avLst/>
          </a:prstGeom>
          <a:ln>
            <a:noFill/>
          </a:ln>
        </p:spPr>
      </p:pic>
    </p:spTree>
  </p:cSld>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TextShape 1"/>
          <p:cNvSpPr txBox="1"/>
          <p:nvPr/>
        </p:nvSpPr>
        <p:spPr>
          <a:xfrm>
            <a:off x="225000" y="202320"/>
            <a:ext cx="8221680" cy="838440"/>
          </a:xfrm>
          <a:prstGeom prst="rect">
            <a:avLst/>
          </a:prstGeom>
          <a:noFill/>
          <a:ln>
            <a:noFill/>
          </a:ln>
        </p:spPr>
        <p:txBody>
          <a:bodyPr tIns="91440" bIns="91440" anchor="ctr"/>
          <a:p>
            <a:pPr>
              <a:lnSpc>
                <a:spcPct val="100000"/>
              </a:lnSpc>
            </a:pPr>
            <a:r>
              <a:rPr b="0" lang="en-AU" sz="4200" spc="-1" strike="noStrike">
                <a:solidFill>
                  <a:srgbClr val="000000"/>
                </a:solidFill>
                <a:latin typeface="Roboto"/>
                <a:ea typeface="Roboto"/>
              </a:rPr>
              <a:t>Front-end - Test Examples</a:t>
            </a:r>
            <a:endParaRPr b="0" lang="en-AU" sz="4200" spc="-1" strike="noStrike">
              <a:solidFill>
                <a:srgbClr val="000000"/>
              </a:solidFill>
              <a:latin typeface="Arial"/>
            </a:endParaRPr>
          </a:p>
        </p:txBody>
      </p:sp>
      <p:sp>
        <p:nvSpPr>
          <p:cNvPr id="240" name="CustomShape 2"/>
          <p:cNvSpPr/>
          <p:nvPr/>
        </p:nvSpPr>
        <p:spPr>
          <a:xfrm>
            <a:off x="225000" y="929160"/>
            <a:ext cx="8521200" cy="3890520"/>
          </a:xfrm>
          <a:prstGeom prst="rect">
            <a:avLst/>
          </a:prstGeom>
          <a:noFill/>
          <a:ln>
            <a:noFill/>
          </a:ln>
        </p:spPr>
        <p:style>
          <a:lnRef idx="0"/>
          <a:fillRef idx="0"/>
          <a:effectRef idx="0"/>
          <a:fontRef idx="minor"/>
        </p:style>
        <p:txBody>
          <a:bodyPr tIns="91440" bIns="91440"/>
          <a:p>
            <a:pPr>
              <a:lnSpc>
                <a:spcPct val="100000"/>
              </a:lnSpc>
            </a:pPr>
            <a:r>
              <a:rPr b="1" lang="en-AU" sz="1600" spc="-1" strike="noStrike">
                <a:solidFill>
                  <a:srgbClr val="000000"/>
                </a:solidFill>
                <a:latin typeface="Roboto"/>
                <a:ea typeface="Roboto"/>
              </a:rPr>
              <a:t>Story #1</a:t>
            </a:r>
            <a:r>
              <a:rPr b="0" lang="en-AU" sz="1400" spc="-1" strike="noStrike">
                <a:solidFill>
                  <a:srgbClr val="000000"/>
                </a:solidFill>
                <a:latin typeface="Roboto"/>
                <a:ea typeface="Roboto"/>
              </a:rPr>
              <a:t>:  As a reader I want to search for articles so I can find related articles that I'm interested in</a:t>
            </a:r>
            <a:endParaRPr b="0" lang="en-AU" sz="1400" spc="-1" strike="noStrike">
              <a:latin typeface="Arial"/>
            </a:endParaRPr>
          </a:p>
          <a:p>
            <a:pPr>
              <a:lnSpc>
                <a:spcPct val="100000"/>
              </a:lnSpc>
            </a:pPr>
            <a:endParaRPr b="0" lang="en-AU" sz="1400" spc="-1" strike="noStrike">
              <a:latin typeface="Arial"/>
            </a:endParaRPr>
          </a:p>
          <a:p>
            <a:pPr>
              <a:lnSpc>
                <a:spcPct val="100000"/>
              </a:lnSpc>
            </a:pPr>
            <a:r>
              <a:rPr b="1" lang="en-AU" sz="1700" spc="-1" strike="noStrike" u="sng">
                <a:solidFill>
                  <a:srgbClr val="000000"/>
                </a:solidFill>
                <a:uFillTx/>
                <a:latin typeface="Roboto"/>
                <a:ea typeface="Roboto"/>
              </a:rPr>
              <a:t>Test plan</a:t>
            </a:r>
            <a:r>
              <a:rPr b="0" lang="en-AU" sz="1400" spc="-1" strike="noStrike" u="sng">
                <a:solidFill>
                  <a:srgbClr val="000000"/>
                </a:solidFill>
                <a:uFillTx/>
                <a:latin typeface="Roboto"/>
                <a:ea typeface="Roboto"/>
              </a:rPr>
              <a:t>:</a:t>
            </a:r>
            <a:endParaRPr b="0" lang="en-AU" sz="1400" spc="-1" strike="noStrike">
              <a:latin typeface="Arial"/>
            </a:endParaRPr>
          </a:p>
          <a:p>
            <a:pPr>
              <a:lnSpc>
                <a:spcPct val="100000"/>
              </a:lnSpc>
            </a:pPr>
            <a:r>
              <a:rPr b="0" lang="en-AU" sz="1400" spc="-1" strike="noStrike">
                <a:solidFill>
                  <a:srgbClr val="000000"/>
                </a:solidFill>
                <a:latin typeface="Roboto"/>
                <a:ea typeface="Roboto"/>
              </a:rPr>
              <a:t> </a:t>
            </a:r>
            <a:endParaRPr b="0" lang="en-AU" sz="1400" spc="-1" strike="noStrike">
              <a:latin typeface="Arial"/>
            </a:endParaRPr>
          </a:p>
          <a:p>
            <a:pPr>
              <a:lnSpc>
                <a:spcPct val="100000"/>
              </a:lnSpc>
            </a:pPr>
            <a:r>
              <a:rPr b="1" lang="en-AU" sz="1600" spc="-1" strike="noStrike">
                <a:solidFill>
                  <a:srgbClr val="000000"/>
                </a:solidFill>
                <a:latin typeface="Roboto"/>
                <a:ea typeface="Roboto"/>
              </a:rPr>
              <a:t>System test</a:t>
            </a:r>
            <a:r>
              <a:rPr b="0" lang="en-AU" sz="1600" spc="-1" strike="noStrike">
                <a:solidFill>
                  <a:srgbClr val="000000"/>
                </a:solidFill>
                <a:latin typeface="Roboto"/>
                <a:ea typeface="Roboto"/>
              </a:rPr>
              <a:t>: </a:t>
            </a:r>
            <a:r>
              <a:rPr b="0" i="1" lang="en-AU" sz="1400" spc="-1" strike="noStrike">
                <a:solidFill>
                  <a:srgbClr val="000000"/>
                </a:solidFill>
                <a:latin typeface="Roboto"/>
                <a:ea typeface="Roboto"/>
              </a:rPr>
              <a:t>Cypress</a:t>
            </a:r>
            <a:r>
              <a:rPr b="0" lang="en-AU" sz="1400" spc="-1" strike="noStrike">
                <a:solidFill>
                  <a:srgbClr val="000000"/>
                </a:solidFill>
                <a:latin typeface="Roboto"/>
                <a:ea typeface="Roboto"/>
              </a:rPr>
              <a:t> will be used. It will trigger a search and assert at least one article has been returned and rendered by the search by looking for the component's data-componentType attribute</a:t>
            </a:r>
            <a:endParaRPr b="0" lang="en-AU" sz="1400" spc="-1" strike="noStrike">
              <a:latin typeface="Arial"/>
            </a:endParaRPr>
          </a:p>
          <a:p>
            <a:pPr>
              <a:lnSpc>
                <a:spcPct val="100000"/>
              </a:lnSpc>
            </a:pPr>
            <a:endParaRPr b="0" lang="en-AU" sz="1400" spc="-1" strike="noStrike">
              <a:latin typeface="Arial"/>
            </a:endParaRPr>
          </a:p>
          <a:p>
            <a:pPr>
              <a:lnSpc>
                <a:spcPct val="100000"/>
              </a:lnSpc>
            </a:pPr>
            <a:r>
              <a:rPr b="0" lang="en-AU" sz="1400" spc="-1" strike="noStrike">
                <a:solidFill>
                  <a:srgbClr val="000000"/>
                </a:solidFill>
                <a:latin typeface="Roboto"/>
                <a:ea typeface="Roboto"/>
              </a:rPr>
              <a:t>An enzyme test will be written with a mounted </a:t>
            </a:r>
            <a:r>
              <a:rPr b="0" i="1" lang="en-AU" sz="1400" spc="-1" strike="noStrike">
                <a:solidFill>
                  <a:srgbClr val="000000"/>
                </a:solidFill>
                <a:latin typeface="Roboto"/>
                <a:ea typeface="Roboto"/>
              </a:rPr>
              <a:t>&lt;SearchResultsContainer /&gt;</a:t>
            </a:r>
            <a:r>
              <a:rPr b="0" lang="en-AU" sz="1400" spc="-1" strike="noStrike">
                <a:solidFill>
                  <a:srgbClr val="000000"/>
                </a:solidFill>
                <a:latin typeface="Roboto"/>
                <a:ea typeface="Roboto"/>
              </a:rPr>
              <a:t> component which will make an API call to a mocked endpoint. We will assert the </a:t>
            </a:r>
            <a:r>
              <a:rPr b="0" i="1" lang="en-AU" sz="1400" spc="-1" strike="noStrike">
                <a:solidFill>
                  <a:srgbClr val="000000"/>
                </a:solidFill>
                <a:latin typeface="Roboto"/>
                <a:ea typeface="Roboto"/>
              </a:rPr>
              <a:t>&lt;SearchResultsContainer /&gt;</a:t>
            </a:r>
            <a:r>
              <a:rPr b="0" lang="en-AU" sz="1400" spc="-1" strike="noStrike">
                <a:solidFill>
                  <a:srgbClr val="000000"/>
                </a:solidFill>
                <a:latin typeface="Roboto"/>
                <a:ea typeface="Roboto"/>
              </a:rPr>
              <a:t> renders the correct SearchResult components (based on the mock)</a:t>
            </a:r>
            <a:endParaRPr b="0" lang="en-AU" sz="1400" spc="-1" strike="noStrike">
              <a:latin typeface="Arial"/>
            </a:endParaRPr>
          </a:p>
          <a:p>
            <a:pPr>
              <a:lnSpc>
                <a:spcPct val="100000"/>
              </a:lnSpc>
            </a:pPr>
            <a:endParaRPr b="0" lang="en-AU" sz="1400" spc="-1" strike="noStrike">
              <a:latin typeface="Arial"/>
            </a:endParaRPr>
          </a:p>
          <a:p>
            <a:pPr>
              <a:lnSpc>
                <a:spcPct val="100000"/>
              </a:lnSpc>
            </a:pPr>
            <a:endParaRPr b="0" lang="en-AU" sz="1400" spc="-1" strike="noStrike">
              <a:latin typeface="Arial"/>
            </a:endParaRPr>
          </a:p>
          <a:p>
            <a:pPr>
              <a:lnSpc>
                <a:spcPct val="100000"/>
              </a:lnSpc>
            </a:pPr>
            <a:r>
              <a:rPr b="1" lang="en-AU" sz="1600" spc="-1" strike="noStrike">
                <a:solidFill>
                  <a:srgbClr val="000000"/>
                </a:solidFill>
                <a:latin typeface="Roboto"/>
                <a:ea typeface="Roboto"/>
              </a:rPr>
              <a:t>Story #2 </a:t>
            </a:r>
            <a:r>
              <a:rPr b="0" lang="en-AU" sz="1400" spc="-1" strike="noStrike">
                <a:solidFill>
                  <a:srgbClr val="000000"/>
                </a:solidFill>
                <a:latin typeface="Roboto"/>
                <a:ea typeface="Roboto"/>
              </a:rPr>
              <a:t>: As a reader I would like to look through categories and tags so I can find all related articles at once</a:t>
            </a:r>
            <a:endParaRPr b="0" lang="en-AU" sz="1400" spc="-1" strike="noStrike">
              <a:latin typeface="Arial"/>
            </a:endParaRPr>
          </a:p>
          <a:p>
            <a:pPr>
              <a:lnSpc>
                <a:spcPct val="100000"/>
              </a:lnSpc>
            </a:pPr>
            <a:endParaRPr b="0" lang="en-AU" sz="1400" spc="-1" strike="noStrike">
              <a:latin typeface="Arial"/>
            </a:endParaRPr>
          </a:p>
          <a:p>
            <a:pPr>
              <a:lnSpc>
                <a:spcPct val="100000"/>
              </a:lnSpc>
            </a:pPr>
            <a:r>
              <a:rPr b="1" lang="en-AU" sz="1600" spc="-1" strike="noStrike">
                <a:solidFill>
                  <a:srgbClr val="000000"/>
                </a:solidFill>
                <a:latin typeface="Roboto"/>
                <a:ea typeface="Roboto"/>
              </a:rPr>
              <a:t>System test:</a:t>
            </a:r>
            <a:r>
              <a:rPr b="1" lang="en-AU" sz="1400" spc="-1" strike="noStrike">
                <a:solidFill>
                  <a:srgbClr val="000000"/>
                </a:solidFill>
                <a:latin typeface="Roboto"/>
                <a:ea typeface="Roboto"/>
              </a:rPr>
              <a:t> </a:t>
            </a:r>
            <a:r>
              <a:rPr b="0" lang="en-AU" sz="1400" spc="-1" strike="noStrike">
                <a:solidFill>
                  <a:srgbClr val="000000"/>
                </a:solidFill>
                <a:latin typeface="Roboto"/>
                <a:ea typeface="Roboto"/>
              </a:rPr>
              <a:t>Cypress - trigger a search with a specific tag set, assertion iterates over each search result ensuring all have the matching tag rendered in the DOM</a:t>
            </a:r>
            <a:endParaRPr b="0" lang="en-AU" sz="1400" spc="-1" strike="noStrike">
              <a:latin typeface="Arial"/>
            </a:endParaRPr>
          </a:p>
          <a:p>
            <a:pPr>
              <a:lnSpc>
                <a:spcPct val="100000"/>
              </a:lnSpc>
            </a:pPr>
            <a:endParaRPr b="0" lang="en-AU" sz="1400" spc="-1" strike="noStrike">
              <a:latin typeface="Arial"/>
            </a:endParaRPr>
          </a:p>
        </p:txBody>
      </p:sp>
    </p:spTree>
  </p:cSld>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TextShape 1"/>
          <p:cNvSpPr txBox="1"/>
          <p:nvPr/>
        </p:nvSpPr>
        <p:spPr>
          <a:xfrm>
            <a:off x="597960" y="2152440"/>
            <a:ext cx="8221680" cy="838440"/>
          </a:xfrm>
          <a:prstGeom prst="rect">
            <a:avLst/>
          </a:prstGeom>
          <a:noFill/>
          <a:ln>
            <a:noFill/>
          </a:ln>
        </p:spPr>
        <p:txBody>
          <a:bodyPr tIns="91440" bIns="91440" anchor="ctr"/>
          <a:p>
            <a:pPr>
              <a:lnSpc>
                <a:spcPct val="100000"/>
              </a:lnSpc>
            </a:pPr>
            <a:r>
              <a:rPr b="0" lang="en-AU" sz="4200" spc="-1" strike="noStrike">
                <a:solidFill>
                  <a:srgbClr val="000000"/>
                </a:solidFill>
                <a:latin typeface="Roboto"/>
                <a:ea typeface="Roboto"/>
              </a:rPr>
              <a:t>Back End</a:t>
            </a:r>
            <a:endParaRPr b="0" lang="en-AU" sz="4200" spc="-1" strike="noStrike">
              <a:solidFill>
                <a:srgbClr val="000000"/>
              </a:solidFill>
              <a:latin typeface="Arial"/>
            </a:endParaRPr>
          </a:p>
        </p:txBody>
      </p:sp>
    </p:spTree>
  </p:cSld>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TextShape 1"/>
          <p:cNvSpPr txBox="1"/>
          <p:nvPr/>
        </p:nvSpPr>
        <p:spPr>
          <a:xfrm>
            <a:off x="311760" y="410040"/>
            <a:ext cx="8520120" cy="607320"/>
          </a:xfrm>
          <a:prstGeom prst="rect">
            <a:avLst/>
          </a:prstGeom>
          <a:noFill/>
          <a:ln>
            <a:noFill/>
          </a:ln>
        </p:spPr>
        <p:txBody>
          <a:bodyPr tIns="91440" bIns="91440"/>
          <a:p>
            <a:pPr>
              <a:lnSpc>
                <a:spcPct val="100000"/>
              </a:lnSpc>
            </a:pPr>
            <a:r>
              <a:rPr b="0" lang="en-AU" sz="4200" spc="-1" strike="noStrike">
                <a:solidFill>
                  <a:srgbClr val="000000"/>
                </a:solidFill>
                <a:latin typeface="Roboto"/>
                <a:ea typeface="Roboto"/>
              </a:rPr>
              <a:t>Back-end - Tools &amp; Frameworks</a:t>
            </a:r>
            <a:endParaRPr b="0" lang="en-AU" sz="4200" spc="-1" strike="noStrike">
              <a:solidFill>
                <a:srgbClr val="000000"/>
              </a:solidFill>
              <a:latin typeface="Arial"/>
            </a:endParaRPr>
          </a:p>
        </p:txBody>
      </p:sp>
      <p:sp>
        <p:nvSpPr>
          <p:cNvPr id="243" name="TextShape 2"/>
          <p:cNvSpPr txBox="1"/>
          <p:nvPr/>
        </p:nvSpPr>
        <p:spPr>
          <a:xfrm>
            <a:off x="311760" y="1229760"/>
            <a:ext cx="8520120" cy="3338640"/>
          </a:xfrm>
          <a:prstGeom prst="rect">
            <a:avLst/>
          </a:prstGeom>
          <a:noFill/>
          <a:ln>
            <a:noFill/>
          </a:ln>
        </p:spPr>
        <p:txBody>
          <a:bodyPr tIns="91440" bIns="91440"/>
          <a:p>
            <a:pPr>
              <a:lnSpc>
                <a:spcPct val="115000"/>
              </a:lnSpc>
            </a:pPr>
            <a:r>
              <a:rPr b="0" lang="en-AU" sz="1800" spc="-1" strike="noStrike">
                <a:solidFill>
                  <a:srgbClr val="434343"/>
                </a:solidFill>
                <a:latin typeface="Roboto"/>
                <a:ea typeface="Roboto"/>
              </a:rPr>
              <a:t>Python3.5/Django</a:t>
            </a:r>
            <a:endParaRPr b="0" lang="en-AU" sz="1800" spc="-1" strike="noStrike">
              <a:solidFill>
                <a:srgbClr val="000000"/>
              </a:solidFill>
              <a:latin typeface="Arial"/>
            </a:endParaRPr>
          </a:p>
          <a:p>
            <a:pPr marL="457200" indent="-342720">
              <a:lnSpc>
                <a:spcPct val="115000"/>
              </a:lnSpc>
              <a:spcBef>
                <a:spcPts val="1599"/>
              </a:spcBef>
              <a:buClr>
                <a:srgbClr val="434343"/>
              </a:buClr>
              <a:buFont typeface="Roboto"/>
              <a:buChar char="-"/>
            </a:pPr>
            <a:r>
              <a:rPr b="0" lang="en-AU" sz="1800" spc="-1" strike="noStrike">
                <a:solidFill>
                  <a:srgbClr val="434343"/>
                </a:solidFill>
                <a:latin typeface="Roboto"/>
                <a:ea typeface="Roboto"/>
              </a:rPr>
              <a:t>MVC web framework</a:t>
            </a:r>
            <a:endParaRPr b="0" lang="en-AU" sz="1800" spc="-1" strike="noStrike">
              <a:solidFill>
                <a:srgbClr val="000000"/>
              </a:solidFill>
              <a:latin typeface="Arial"/>
            </a:endParaRPr>
          </a:p>
          <a:p>
            <a:pPr marL="457200" indent="-342720">
              <a:lnSpc>
                <a:spcPct val="115000"/>
              </a:lnSpc>
              <a:buClr>
                <a:srgbClr val="434343"/>
              </a:buClr>
              <a:buFont typeface="Roboto"/>
              <a:buChar char="-"/>
            </a:pPr>
            <a:r>
              <a:rPr b="0" lang="en-AU" sz="1800" spc="-1" strike="noStrike">
                <a:solidFill>
                  <a:srgbClr val="434343"/>
                </a:solidFill>
                <a:latin typeface="Roboto"/>
                <a:ea typeface="Roboto"/>
              </a:rPr>
              <a:t>Thoroughly featured for complex web development</a:t>
            </a:r>
            <a:endParaRPr b="0" lang="en-AU" sz="1800" spc="-1" strike="noStrike">
              <a:solidFill>
                <a:srgbClr val="000000"/>
              </a:solidFill>
              <a:latin typeface="Arial"/>
            </a:endParaRPr>
          </a:p>
          <a:p>
            <a:pPr lvl="1" marL="914400" indent="-304560">
              <a:lnSpc>
                <a:spcPct val="115000"/>
              </a:lnSpc>
              <a:buClr>
                <a:srgbClr val="434343"/>
              </a:buClr>
              <a:buFont typeface="Roboto"/>
              <a:buChar char="-"/>
            </a:pPr>
            <a:r>
              <a:rPr b="0" lang="en-AU" sz="1200" spc="-1" strike="noStrike">
                <a:solidFill>
                  <a:srgbClr val="434343"/>
                </a:solidFill>
                <a:latin typeface="Roboto"/>
                <a:ea typeface="Roboto"/>
              </a:rPr>
              <a:t>Built-in database features</a:t>
            </a:r>
            <a:endParaRPr b="0" lang="en-AU" sz="1200" spc="-1" strike="noStrike">
              <a:solidFill>
                <a:srgbClr val="000000"/>
              </a:solidFill>
              <a:latin typeface="Arial"/>
            </a:endParaRPr>
          </a:p>
          <a:p>
            <a:pPr lvl="1" marL="914400" indent="-304560">
              <a:lnSpc>
                <a:spcPct val="115000"/>
              </a:lnSpc>
              <a:buClr>
                <a:srgbClr val="434343"/>
              </a:buClr>
              <a:buFont typeface="Roboto"/>
              <a:buChar char="-"/>
            </a:pPr>
            <a:r>
              <a:rPr b="0" lang="en-AU" sz="1200" spc="-1" strike="noStrike">
                <a:solidFill>
                  <a:srgbClr val="434343"/>
                </a:solidFill>
                <a:latin typeface="Roboto"/>
                <a:ea typeface="Roboto"/>
              </a:rPr>
              <a:t>Built-in user system</a:t>
            </a:r>
            <a:endParaRPr b="0" lang="en-AU" sz="1200" spc="-1" strike="noStrike">
              <a:solidFill>
                <a:srgbClr val="000000"/>
              </a:solidFill>
              <a:latin typeface="Arial"/>
            </a:endParaRPr>
          </a:p>
          <a:p>
            <a:pPr lvl="1" marL="914400" indent="-304560">
              <a:lnSpc>
                <a:spcPct val="115000"/>
              </a:lnSpc>
              <a:buClr>
                <a:srgbClr val="434343"/>
              </a:buClr>
              <a:buFont typeface="Roboto"/>
              <a:buChar char="-"/>
            </a:pPr>
            <a:r>
              <a:rPr b="0" lang="en-AU" sz="1200" spc="-1" strike="noStrike">
                <a:solidFill>
                  <a:srgbClr val="434343"/>
                </a:solidFill>
                <a:latin typeface="Roboto"/>
                <a:ea typeface="Roboto"/>
              </a:rPr>
              <a:t>Administration tools</a:t>
            </a:r>
            <a:endParaRPr b="0" lang="en-AU" sz="1200" spc="-1" strike="noStrike">
              <a:solidFill>
                <a:srgbClr val="000000"/>
              </a:solidFill>
              <a:latin typeface="Arial"/>
            </a:endParaRPr>
          </a:p>
          <a:p>
            <a:pPr lvl="1" marL="914400" indent="-304560">
              <a:lnSpc>
                <a:spcPct val="115000"/>
              </a:lnSpc>
              <a:buClr>
                <a:srgbClr val="434343"/>
              </a:buClr>
              <a:buFont typeface="Roboto"/>
              <a:buChar char="-"/>
            </a:pPr>
            <a:r>
              <a:rPr b="0" lang="en-AU" sz="1200" spc="-1" strike="noStrike">
                <a:solidFill>
                  <a:srgbClr val="434343"/>
                </a:solidFill>
                <a:latin typeface="Roboto"/>
                <a:ea typeface="Roboto"/>
              </a:rPr>
              <a:t>Industry standard security implementations</a:t>
            </a:r>
            <a:endParaRPr b="0" lang="en-AU" sz="1200" spc="-1" strike="noStrike">
              <a:solidFill>
                <a:srgbClr val="000000"/>
              </a:solidFill>
              <a:latin typeface="Arial"/>
            </a:endParaRPr>
          </a:p>
          <a:p>
            <a:pPr marL="457200" indent="-342720">
              <a:lnSpc>
                <a:spcPct val="115000"/>
              </a:lnSpc>
              <a:buClr>
                <a:srgbClr val="434343"/>
              </a:buClr>
              <a:buFont typeface="Roboto"/>
              <a:buChar char="-"/>
            </a:pPr>
            <a:r>
              <a:rPr b="0" lang="en-AU" sz="1800" spc="-1" strike="noStrike">
                <a:solidFill>
                  <a:srgbClr val="434343"/>
                </a:solidFill>
                <a:latin typeface="Roboto"/>
                <a:ea typeface="Roboto"/>
              </a:rPr>
              <a:t>Used in large-scale industry applications</a:t>
            </a:r>
            <a:endParaRPr b="0" lang="en-AU" sz="1800" spc="-1" strike="noStrike">
              <a:solidFill>
                <a:srgbClr val="000000"/>
              </a:solidFill>
              <a:latin typeface="Arial"/>
            </a:endParaRPr>
          </a:p>
          <a:p>
            <a:pPr lvl="1" marL="914400" indent="-304560">
              <a:lnSpc>
                <a:spcPct val="115000"/>
              </a:lnSpc>
              <a:buClr>
                <a:srgbClr val="434343"/>
              </a:buClr>
              <a:buFont typeface="Roboto"/>
              <a:buChar char="-"/>
            </a:pPr>
            <a:r>
              <a:rPr b="0" lang="en-AU" sz="1200" spc="-1" strike="noStrike">
                <a:solidFill>
                  <a:srgbClr val="434343"/>
                </a:solidFill>
                <a:latin typeface="Roboto"/>
                <a:ea typeface="Roboto"/>
              </a:rPr>
              <a:t>Social media: Instagram, Spotify, Youtube</a:t>
            </a:r>
            <a:endParaRPr b="0" lang="en-AU" sz="1200" spc="-1" strike="noStrike">
              <a:solidFill>
                <a:srgbClr val="000000"/>
              </a:solidFill>
              <a:latin typeface="Arial"/>
            </a:endParaRPr>
          </a:p>
          <a:p>
            <a:pPr lvl="1" marL="914400" indent="-304560">
              <a:lnSpc>
                <a:spcPct val="115000"/>
              </a:lnSpc>
              <a:buClr>
                <a:srgbClr val="434343"/>
              </a:buClr>
              <a:buFont typeface="Roboto"/>
              <a:buChar char="-"/>
            </a:pPr>
            <a:r>
              <a:rPr b="0" lang="en-AU" sz="1200" spc="-1" strike="noStrike">
                <a:solidFill>
                  <a:srgbClr val="434343"/>
                </a:solidFill>
                <a:latin typeface="Roboto"/>
                <a:ea typeface="Roboto"/>
              </a:rPr>
              <a:t>Cloud services: Dropbox, Bitbucket</a:t>
            </a:r>
            <a:endParaRPr b="0" lang="en-AU" sz="1200" spc="-1" strike="noStrike">
              <a:solidFill>
                <a:srgbClr val="000000"/>
              </a:solidFill>
              <a:latin typeface="Arial"/>
            </a:endParaRPr>
          </a:p>
          <a:p>
            <a:pPr marL="457200" indent="-342720">
              <a:lnSpc>
                <a:spcPct val="115000"/>
              </a:lnSpc>
              <a:buClr>
                <a:srgbClr val="434343"/>
              </a:buClr>
              <a:buFont typeface="Roboto"/>
              <a:buChar char="-"/>
            </a:pPr>
            <a:r>
              <a:rPr b="0" lang="en-AU" sz="1800" spc="-1" strike="noStrike">
                <a:solidFill>
                  <a:srgbClr val="434343"/>
                </a:solidFill>
                <a:latin typeface="Roboto"/>
                <a:ea typeface="Roboto"/>
              </a:rPr>
              <a:t>Framework used in existing implementation</a:t>
            </a:r>
            <a:endParaRPr b="0" lang="en-AU" sz="1800" spc="-1" strike="noStrike">
              <a:solidFill>
                <a:srgbClr val="000000"/>
              </a:solidFill>
              <a:latin typeface="Arial"/>
            </a:endParaRPr>
          </a:p>
          <a:p>
            <a:pPr lvl="1" marL="914400" indent="-304560">
              <a:lnSpc>
                <a:spcPct val="115000"/>
              </a:lnSpc>
              <a:buClr>
                <a:srgbClr val="434343"/>
              </a:buClr>
              <a:buFont typeface="Roboto"/>
              <a:buChar char="-"/>
            </a:pPr>
            <a:r>
              <a:rPr b="0" lang="en-AU" sz="1200" spc="-1" strike="noStrike">
                <a:solidFill>
                  <a:srgbClr val="434343"/>
                </a:solidFill>
                <a:latin typeface="Roboto"/>
                <a:ea typeface="Roboto"/>
              </a:rPr>
              <a:t>Does not require system changes to server</a:t>
            </a:r>
            <a:endParaRPr b="0" lang="en-AU" sz="1200" spc="-1" strike="noStrike">
              <a:solidFill>
                <a:srgbClr val="000000"/>
              </a:solidFill>
              <a:latin typeface="Arial"/>
            </a:endParaRPr>
          </a:p>
        </p:txBody>
      </p:sp>
    </p:spTree>
  </p:cSld>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TextShape 1"/>
          <p:cNvSpPr txBox="1"/>
          <p:nvPr/>
        </p:nvSpPr>
        <p:spPr>
          <a:xfrm>
            <a:off x="311760" y="410040"/>
            <a:ext cx="8520120" cy="607320"/>
          </a:xfrm>
          <a:prstGeom prst="rect">
            <a:avLst/>
          </a:prstGeom>
          <a:noFill/>
          <a:ln>
            <a:noFill/>
          </a:ln>
        </p:spPr>
        <p:txBody>
          <a:bodyPr tIns="91440" bIns="91440"/>
          <a:p>
            <a:pPr>
              <a:lnSpc>
                <a:spcPct val="100000"/>
              </a:lnSpc>
            </a:pPr>
            <a:r>
              <a:rPr b="0" lang="en-AU" sz="4200" spc="-1" strike="noStrike">
                <a:solidFill>
                  <a:srgbClr val="000000"/>
                </a:solidFill>
                <a:latin typeface="Roboto"/>
                <a:ea typeface="Roboto"/>
              </a:rPr>
              <a:t>Back-end - Tools &amp; Frameworks</a:t>
            </a:r>
            <a:endParaRPr b="0" lang="en-AU" sz="4200" spc="-1" strike="noStrike">
              <a:solidFill>
                <a:srgbClr val="000000"/>
              </a:solidFill>
              <a:latin typeface="Arial"/>
            </a:endParaRPr>
          </a:p>
        </p:txBody>
      </p:sp>
      <p:sp>
        <p:nvSpPr>
          <p:cNvPr id="245" name="TextShape 2"/>
          <p:cNvSpPr txBox="1"/>
          <p:nvPr/>
        </p:nvSpPr>
        <p:spPr>
          <a:xfrm>
            <a:off x="311760" y="1229760"/>
            <a:ext cx="8520120" cy="3338640"/>
          </a:xfrm>
          <a:prstGeom prst="rect">
            <a:avLst/>
          </a:prstGeom>
          <a:noFill/>
          <a:ln>
            <a:noFill/>
          </a:ln>
        </p:spPr>
        <p:txBody>
          <a:bodyPr tIns="91440" bIns="91440"/>
          <a:p>
            <a:pPr>
              <a:lnSpc>
                <a:spcPct val="115000"/>
              </a:lnSpc>
            </a:pPr>
            <a:r>
              <a:rPr b="0" lang="en-AU" sz="1800" spc="-1" strike="noStrike">
                <a:solidFill>
                  <a:srgbClr val="434343"/>
                </a:solidFill>
                <a:latin typeface="Roboto"/>
                <a:ea typeface="Roboto"/>
              </a:rPr>
              <a:t>MySQL Databases</a:t>
            </a:r>
            <a:endParaRPr b="0" lang="en-AU" sz="1800" spc="-1" strike="noStrike">
              <a:solidFill>
                <a:srgbClr val="000000"/>
              </a:solidFill>
              <a:latin typeface="Arial"/>
            </a:endParaRPr>
          </a:p>
          <a:p>
            <a:pPr marL="457200" indent="-342720">
              <a:lnSpc>
                <a:spcPct val="115000"/>
              </a:lnSpc>
              <a:spcBef>
                <a:spcPts val="1599"/>
              </a:spcBef>
              <a:buClr>
                <a:srgbClr val="434343"/>
              </a:buClr>
              <a:buFont typeface="Roboto"/>
              <a:buChar char="-"/>
            </a:pPr>
            <a:r>
              <a:rPr b="0" lang="en-AU" sz="1800" spc="-1" strike="noStrike">
                <a:solidFill>
                  <a:srgbClr val="434343"/>
                </a:solidFill>
                <a:latin typeface="Roboto"/>
                <a:ea typeface="Roboto"/>
              </a:rPr>
              <a:t>Reliable, secure DBMS, used commonly in industry applications</a:t>
            </a:r>
            <a:endParaRPr b="0" lang="en-AU" sz="1800" spc="-1" strike="noStrike">
              <a:solidFill>
                <a:srgbClr val="000000"/>
              </a:solidFill>
              <a:latin typeface="Arial"/>
            </a:endParaRPr>
          </a:p>
          <a:p>
            <a:pPr lvl="1" marL="914400" indent="-317160">
              <a:lnSpc>
                <a:spcPct val="115000"/>
              </a:lnSpc>
              <a:buClr>
                <a:srgbClr val="434343"/>
              </a:buClr>
              <a:buFont typeface="Roboto"/>
              <a:buChar char="-"/>
            </a:pPr>
            <a:r>
              <a:rPr b="0" lang="en-AU" sz="1400" spc="-1" strike="noStrike">
                <a:solidFill>
                  <a:srgbClr val="434343"/>
                </a:solidFill>
                <a:latin typeface="Roboto"/>
                <a:ea typeface="Roboto"/>
              </a:rPr>
              <a:t>Military/Government applications: US navy, NASA</a:t>
            </a:r>
            <a:endParaRPr b="0" lang="en-AU" sz="1400" spc="-1" strike="noStrike">
              <a:solidFill>
                <a:srgbClr val="000000"/>
              </a:solidFill>
              <a:latin typeface="Arial"/>
            </a:endParaRPr>
          </a:p>
          <a:p>
            <a:pPr lvl="1" marL="914400" indent="-317160">
              <a:lnSpc>
                <a:spcPct val="115000"/>
              </a:lnSpc>
              <a:buClr>
                <a:srgbClr val="434343"/>
              </a:buClr>
              <a:buFont typeface="Roboto"/>
              <a:buChar char="-"/>
            </a:pPr>
            <a:r>
              <a:rPr b="0" lang="en-AU" sz="1400" spc="-1" strike="noStrike">
                <a:solidFill>
                  <a:srgbClr val="434343"/>
                </a:solidFill>
                <a:latin typeface="Roboto"/>
                <a:ea typeface="Roboto"/>
              </a:rPr>
              <a:t>Social media/News: Tumblr, Twitter, BBC News</a:t>
            </a:r>
            <a:endParaRPr b="0" lang="en-AU" sz="1400" spc="-1" strike="noStrike">
              <a:solidFill>
                <a:srgbClr val="000000"/>
              </a:solidFill>
              <a:latin typeface="Arial"/>
            </a:endParaRPr>
          </a:p>
          <a:p>
            <a:pPr marL="457200" indent="-342720">
              <a:lnSpc>
                <a:spcPct val="115000"/>
              </a:lnSpc>
              <a:buClr>
                <a:srgbClr val="434343"/>
              </a:buClr>
              <a:buFont typeface="Roboto"/>
              <a:buChar char="-"/>
            </a:pPr>
            <a:r>
              <a:rPr b="0" lang="en-AU" sz="1800" spc="-1" strike="noStrike">
                <a:solidFill>
                  <a:srgbClr val="434343"/>
                </a:solidFill>
                <a:latin typeface="Roboto"/>
                <a:ea typeface="Roboto"/>
              </a:rPr>
              <a:t>Django support for MySQL 5.6+</a:t>
            </a:r>
            <a:endParaRPr b="0" lang="en-AU" sz="1800" spc="-1" strike="noStrike">
              <a:solidFill>
                <a:srgbClr val="000000"/>
              </a:solidFill>
              <a:latin typeface="Arial"/>
            </a:endParaRPr>
          </a:p>
          <a:p>
            <a:pPr marL="457200" indent="-342720">
              <a:lnSpc>
                <a:spcPct val="115000"/>
              </a:lnSpc>
              <a:buClr>
                <a:srgbClr val="434343"/>
              </a:buClr>
              <a:buFont typeface="Roboto"/>
              <a:buChar char="-"/>
            </a:pPr>
            <a:r>
              <a:rPr b="0" lang="en-AU" sz="1800" spc="-1" strike="noStrike">
                <a:solidFill>
                  <a:srgbClr val="434343"/>
                </a:solidFill>
                <a:latin typeface="Roboto"/>
                <a:ea typeface="Roboto"/>
              </a:rPr>
              <a:t>DBMS used in existing implementation</a:t>
            </a:r>
            <a:endParaRPr b="0" lang="en-AU" sz="1800" spc="-1" strike="noStrike">
              <a:solidFill>
                <a:srgbClr val="000000"/>
              </a:solidFill>
              <a:latin typeface="Arial"/>
            </a:endParaRPr>
          </a:p>
        </p:txBody>
      </p:sp>
    </p:spTree>
  </p:cSld>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TextShape 1"/>
          <p:cNvSpPr txBox="1"/>
          <p:nvPr/>
        </p:nvSpPr>
        <p:spPr>
          <a:xfrm>
            <a:off x="597960" y="2152440"/>
            <a:ext cx="8221680" cy="838440"/>
          </a:xfrm>
          <a:prstGeom prst="rect">
            <a:avLst/>
          </a:prstGeom>
          <a:noFill/>
          <a:ln>
            <a:noFill/>
          </a:ln>
        </p:spPr>
        <p:txBody>
          <a:bodyPr tIns="91440" bIns="91440" anchor="ctr"/>
          <a:p>
            <a:pPr>
              <a:lnSpc>
                <a:spcPct val="100000"/>
              </a:lnSpc>
            </a:pPr>
            <a:r>
              <a:rPr b="0" i="1" lang="en-AU" sz="4200" spc="-1" strike="noStrike">
                <a:solidFill>
                  <a:srgbClr val="000000"/>
                </a:solidFill>
                <a:latin typeface="Roboto"/>
                <a:ea typeface="Roboto"/>
              </a:rPr>
              <a:t>Quality Assurance</a:t>
            </a:r>
            <a:endParaRPr b="0" lang="en-AU" sz="4200" spc="-1" strike="noStrike">
              <a:solidFill>
                <a:srgbClr val="000000"/>
              </a:solidFill>
              <a:latin typeface="Arial"/>
            </a:endParaRPr>
          </a:p>
        </p:txBody>
      </p:sp>
    </p:spTree>
  </p:cSld>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TextShape 1"/>
          <p:cNvSpPr txBox="1"/>
          <p:nvPr/>
        </p:nvSpPr>
        <p:spPr>
          <a:xfrm>
            <a:off x="311760" y="410040"/>
            <a:ext cx="8520120" cy="607320"/>
          </a:xfrm>
          <a:prstGeom prst="rect">
            <a:avLst/>
          </a:prstGeom>
          <a:noFill/>
          <a:ln>
            <a:noFill/>
          </a:ln>
        </p:spPr>
        <p:txBody>
          <a:bodyPr tIns="91440" bIns="91440"/>
          <a:p>
            <a:pPr>
              <a:lnSpc>
                <a:spcPct val="100000"/>
              </a:lnSpc>
            </a:pPr>
            <a:r>
              <a:rPr b="0" lang="en-AU" sz="3000" spc="-1" strike="noStrike">
                <a:solidFill>
                  <a:srgbClr val="2a3990"/>
                </a:solidFill>
                <a:latin typeface="Roboto"/>
                <a:ea typeface="Roboto"/>
              </a:rPr>
              <a:t>System Architecture </a:t>
            </a:r>
            <a:endParaRPr b="0" lang="en-AU" sz="3000" spc="-1" strike="noStrike">
              <a:solidFill>
                <a:srgbClr val="000000"/>
              </a:solidFill>
              <a:latin typeface="Arial"/>
            </a:endParaRPr>
          </a:p>
        </p:txBody>
      </p:sp>
      <p:pic>
        <p:nvPicPr>
          <p:cNvPr id="248" name="Google Shape;266;p40" descr=""/>
          <p:cNvPicPr/>
          <p:nvPr/>
        </p:nvPicPr>
        <p:blipFill>
          <a:blip r:embed="rId1"/>
          <a:stretch/>
        </p:blipFill>
        <p:spPr>
          <a:xfrm>
            <a:off x="1729080" y="3060360"/>
            <a:ext cx="1164960" cy="1652400"/>
          </a:xfrm>
          <a:prstGeom prst="rect">
            <a:avLst/>
          </a:prstGeom>
          <a:ln>
            <a:noFill/>
          </a:ln>
        </p:spPr>
      </p:pic>
      <p:pic>
        <p:nvPicPr>
          <p:cNvPr id="249" name="Google Shape;267;p40" descr=""/>
          <p:cNvPicPr/>
          <p:nvPr/>
        </p:nvPicPr>
        <p:blipFill>
          <a:blip r:embed="rId2"/>
          <a:stretch/>
        </p:blipFill>
        <p:spPr>
          <a:xfrm>
            <a:off x="2406600" y="1127520"/>
            <a:ext cx="4195440" cy="1736280"/>
          </a:xfrm>
          <a:prstGeom prst="rect">
            <a:avLst/>
          </a:prstGeom>
          <a:ln>
            <a:noFill/>
          </a:ln>
        </p:spPr>
      </p:pic>
      <p:pic>
        <p:nvPicPr>
          <p:cNvPr id="250" name="Google Shape;268;p40" descr=""/>
          <p:cNvPicPr/>
          <p:nvPr/>
        </p:nvPicPr>
        <p:blipFill>
          <a:blip r:embed="rId3"/>
          <a:stretch/>
        </p:blipFill>
        <p:spPr>
          <a:xfrm>
            <a:off x="5349600" y="3060360"/>
            <a:ext cx="2323440" cy="1652400"/>
          </a:xfrm>
          <a:prstGeom prst="rect">
            <a:avLst/>
          </a:prstGeom>
          <a:ln>
            <a:noFill/>
          </a:ln>
        </p:spPr>
      </p:pic>
    </p:spTree>
  </p:cSld>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TextShape 1"/>
          <p:cNvSpPr txBox="1"/>
          <p:nvPr/>
        </p:nvSpPr>
        <p:spPr>
          <a:xfrm>
            <a:off x="311760" y="410040"/>
            <a:ext cx="8520120" cy="607320"/>
          </a:xfrm>
          <a:prstGeom prst="rect">
            <a:avLst/>
          </a:prstGeom>
          <a:noFill/>
          <a:ln>
            <a:noFill/>
          </a:ln>
        </p:spPr>
        <p:txBody>
          <a:bodyPr tIns="91440" bIns="91440"/>
          <a:p>
            <a:pPr>
              <a:lnSpc>
                <a:spcPct val="100000"/>
              </a:lnSpc>
            </a:pPr>
            <a:r>
              <a:rPr b="0" lang="en-AU" sz="3000" spc="-1" strike="noStrike">
                <a:solidFill>
                  <a:srgbClr val="2a3990"/>
                </a:solidFill>
                <a:latin typeface="Roboto"/>
                <a:ea typeface="Roboto"/>
              </a:rPr>
              <a:t>Django - RESTful API framework</a:t>
            </a:r>
            <a:endParaRPr b="0" lang="en-AU" sz="3000" spc="-1" strike="noStrike">
              <a:solidFill>
                <a:srgbClr val="000000"/>
              </a:solidFill>
              <a:latin typeface="Arial"/>
            </a:endParaRPr>
          </a:p>
        </p:txBody>
      </p:sp>
      <p:sp>
        <p:nvSpPr>
          <p:cNvPr id="252" name="TextShape 2"/>
          <p:cNvSpPr txBox="1"/>
          <p:nvPr/>
        </p:nvSpPr>
        <p:spPr>
          <a:xfrm>
            <a:off x="311760" y="1229760"/>
            <a:ext cx="8520120" cy="3338640"/>
          </a:xfrm>
          <a:prstGeom prst="rect">
            <a:avLst/>
          </a:prstGeom>
          <a:noFill/>
          <a:ln>
            <a:noFill/>
          </a:ln>
        </p:spPr>
        <p:txBody>
          <a:bodyPr tIns="91440" bIns="91440"/>
          <a:p>
            <a:pPr marL="457200" indent="-342720">
              <a:lnSpc>
                <a:spcPct val="115000"/>
              </a:lnSpc>
              <a:buClr>
                <a:srgbClr val="434343"/>
              </a:buClr>
              <a:buFont typeface="Roboto"/>
              <a:buChar char="-"/>
            </a:pPr>
            <a:r>
              <a:rPr b="0" lang="en-AU" sz="1800" spc="-1" strike="noStrike">
                <a:solidFill>
                  <a:srgbClr val="434343"/>
                </a:solidFill>
                <a:latin typeface="Roboto"/>
                <a:ea typeface="Roboto"/>
              </a:rPr>
              <a:t>Web framework for Python 3.5</a:t>
            </a:r>
            <a:br/>
            <a:r>
              <a:rPr b="0" lang="en-AU" sz="1800" spc="-1" strike="noStrike">
                <a:solidFill>
                  <a:srgbClr val="434343"/>
                </a:solidFill>
                <a:latin typeface="Roboto"/>
              </a:rPr>
              <a:t> </a:t>
            </a:r>
            <a:endParaRPr b="0" lang="en-AU" sz="1800" spc="-1" strike="noStrike">
              <a:solidFill>
                <a:srgbClr val="000000"/>
              </a:solidFill>
              <a:latin typeface="Arial"/>
            </a:endParaRPr>
          </a:p>
          <a:p>
            <a:pPr marL="457200" indent="-342720">
              <a:lnSpc>
                <a:spcPct val="115000"/>
              </a:lnSpc>
              <a:buClr>
                <a:srgbClr val="434343"/>
              </a:buClr>
              <a:buFont typeface="Roboto"/>
              <a:buChar char="-"/>
            </a:pPr>
            <a:r>
              <a:rPr b="0" lang="en-AU" sz="1800" spc="-1" strike="noStrike">
                <a:solidFill>
                  <a:srgbClr val="434343"/>
                </a:solidFill>
                <a:latin typeface="Roboto"/>
                <a:ea typeface="Roboto"/>
              </a:rPr>
              <a:t>Used for the original Techlab Trends codebase</a:t>
            </a:r>
            <a:br/>
            <a:r>
              <a:rPr b="0" lang="en-AU" sz="1800" spc="-1" strike="noStrike">
                <a:solidFill>
                  <a:srgbClr val="434343"/>
                </a:solidFill>
                <a:latin typeface="Roboto"/>
              </a:rPr>
              <a:t> </a:t>
            </a:r>
            <a:endParaRPr b="0" lang="en-AU" sz="1800" spc="-1" strike="noStrike">
              <a:solidFill>
                <a:srgbClr val="000000"/>
              </a:solidFill>
              <a:latin typeface="Arial"/>
            </a:endParaRPr>
          </a:p>
          <a:p>
            <a:pPr marL="457200" indent="-342720">
              <a:lnSpc>
                <a:spcPct val="115000"/>
              </a:lnSpc>
              <a:buClr>
                <a:srgbClr val="434343"/>
              </a:buClr>
              <a:buFont typeface="Roboto"/>
              <a:buChar char="-"/>
            </a:pPr>
            <a:r>
              <a:rPr b="0" lang="en-AU" sz="1800" spc="-1" strike="noStrike">
                <a:solidFill>
                  <a:srgbClr val="434343"/>
                </a:solidFill>
                <a:latin typeface="Roboto"/>
                <a:ea typeface="Roboto"/>
              </a:rPr>
              <a:t>Front-end: Integrates ReactJS to serve practical interfaces</a:t>
            </a:r>
            <a:endParaRPr b="0" lang="en-AU" sz="1800" spc="-1" strike="noStrike">
              <a:solidFill>
                <a:srgbClr val="000000"/>
              </a:solidFill>
              <a:latin typeface="Arial"/>
            </a:endParaRPr>
          </a:p>
          <a:p>
            <a:pPr marL="457200" indent="-342720">
              <a:lnSpc>
                <a:spcPct val="115000"/>
              </a:lnSpc>
              <a:buClr>
                <a:srgbClr val="434343"/>
              </a:buClr>
              <a:buFont typeface="Roboto"/>
              <a:buChar char="-"/>
            </a:pPr>
            <a:r>
              <a:rPr b="0" lang="en-AU" sz="1800" spc="-1" strike="noStrike">
                <a:solidFill>
                  <a:srgbClr val="434343"/>
                </a:solidFill>
                <a:latin typeface="Roboto"/>
                <a:ea typeface="Roboto"/>
              </a:rPr>
              <a:t>Back-end: Integrates MySQL using Connectors to fulfill database-related requirements.</a:t>
            </a:r>
            <a:endParaRPr b="0" lang="en-AU" sz="1800" spc="-1" strike="noStrike">
              <a:solidFill>
                <a:srgbClr val="000000"/>
              </a:solidFill>
              <a:latin typeface="Arial"/>
            </a:endParaRPr>
          </a:p>
        </p:txBody>
      </p:sp>
    </p:spTree>
  </p:cSld>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TextShape 1"/>
          <p:cNvSpPr txBox="1"/>
          <p:nvPr/>
        </p:nvSpPr>
        <p:spPr>
          <a:xfrm>
            <a:off x="311760" y="410040"/>
            <a:ext cx="8520120" cy="607320"/>
          </a:xfrm>
          <a:prstGeom prst="rect">
            <a:avLst/>
          </a:prstGeom>
          <a:noFill/>
          <a:ln>
            <a:noFill/>
          </a:ln>
        </p:spPr>
        <p:txBody>
          <a:bodyPr tIns="91440" bIns="91440"/>
          <a:p>
            <a:pPr>
              <a:lnSpc>
                <a:spcPct val="100000"/>
              </a:lnSpc>
            </a:pPr>
            <a:r>
              <a:rPr b="0" lang="en-AU" sz="3000" spc="-1" strike="noStrike">
                <a:solidFill>
                  <a:srgbClr val="2a3990"/>
                </a:solidFill>
                <a:latin typeface="Roboto"/>
                <a:ea typeface="Roboto"/>
              </a:rPr>
              <a:t>Clients</a:t>
            </a:r>
            <a:endParaRPr b="0" lang="en-AU" sz="3000" spc="-1" strike="noStrike">
              <a:solidFill>
                <a:srgbClr val="000000"/>
              </a:solidFill>
              <a:latin typeface="Arial"/>
            </a:endParaRPr>
          </a:p>
        </p:txBody>
      </p:sp>
      <p:pic>
        <p:nvPicPr>
          <p:cNvPr id="179" name="Google Shape;97;p15" descr=""/>
          <p:cNvPicPr/>
          <p:nvPr/>
        </p:nvPicPr>
        <p:blipFill>
          <a:blip r:embed="rId1"/>
          <a:stretch/>
        </p:blipFill>
        <p:spPr>
          <a:xfrm>
            <a:off x="5457960" y="1622520"/>
            <a:ext cx="3373920" cy="1897920"/>
          </a:xfrm>
          <a:prstGeom prst="rect">
            <a:avLst/>
          </a:prstGeom>
          <a:ln>
            <a:noFill/>
          </a:ln>
        </p:spPr>
      </p:pic>
      <p:pic>
        <p:nvPicPr>
          <p:cNvPr id="180" name="Google Shape;98;p15" descr=""/>
          <p:cNvPicPr/>
          <p:nvPr/>
        </p:nvPicPr>
        <p:blipFill>
          <a:blip r:embed="rId2"/>
          <a:stretch/>
        </p:blipFill>
        <p:spPr>
          <a:xfrm>
            <a:off x="1054800" y="1542600"/>
            <a:ext cx="2536200" cy="2536200"/>
          </a:xfrm>
          <a:prstGeom prst="rect">
            <a:avLst/>
          </a:prstGeom>
          <a:ln>
            <a:noFill/>
          </a:ln>
        </p:spPr>
      </p:pic>
      <p:sp>
        <p:nvSpPr>
          <p:cNvPr id="181" name="CustomShape 2"/>
          <p:cNvSpPr/>
          <p:nvPr/>
        </p:nvSpPr>
        <p:spPr>
          <a:xfrm>
            <a:off x="1141920" y="1160280"/>
            <a:ext cx="1914840" cy="257760"/>
          </a:xfrm>
          <a:prstGeom prst="rect">
            <a:avLst/>
          </a:prstGeom>
          <a:noFill/>
          <a:ln>
            <a:noFill/>
          </a:ln>
        </p:spPr>
        <p:style>
          <a:lnRef idx="0"/>
          <a:fillRef idx="0"/>
          <a:effectRef idx="0"/>
          <a:fontRef idx="minor"/>
        </p:style>
        <p:txBody>
          <a:bodyPr tIns="91440" bIns="91440"/>
          <a:p>
            <a:pPr>
              <a:lnSpc>
                <a:spcPct val="100000"/>
              </a:lnSpc>
            </a:pPr>
            <a:r>
              <a:rPr b="0" lang="en-AU" sz="1400" spc="-1" strike="noStrike">
                <a:solidFill>
                  <a:srgbClr val="000000"/>
                </a:solidFill>
                <a:latin typeface="Roboto"/>
                <a:ea typeface="Roboto"/>
              </a:rPr>
              <a:t>Jim Cook</a:t>
            </a:r>
            <a:endParaRPr b="0" lang="en-AU" sz="1400" spc="-1" strike="noStrike">
              <a:latin typeface="Arial"/>
            </a:endParaRPr>
          </a:p>
        </p:txBody>
      </p:sp>
      <p:sp>
        <p:nvSpPr>
          <p:cNvPr id="182" name="CustomShape 3"/>
          <p:cNvSpPr/>
          <p:nvPr/>
        </p:nvSpPr>
        <p:spPr>
          <a:xfrm>
            <a:off x="5457960" y="1160280"/>
            <a:ext cx="1914840" cy="257760"/>
          </a:xfrm>
          <a:prstGeom prst="rect">
            <a:avLst/>
          </a:prstGeom>
          <a:noFill/>
          <a:ln>
            <a:noFill/>
          </a:ln>
        </p:spPr>
        <p:style>
          <a:lnRef idx="0"/>
          <a:fillRef idx="0"/>
          <a:effectRef idx="0"/>
          <a:fontRef idx="minor"/>
        </p:style>
        <p:txBody>
          <a:bodyPr tIns="91440" bIns="91440"/>
          <a:p>
            <a:pPr>
              <a:lnSpc>
                <a:spcPct val="100000"/>
              </a:lnSpc>
            </a:pPr>
            <a:r>
              <a:rPr b="0" lang="en-AU" sz="1400" spc="-1" strike="noStrike">
                <a:solidFill>
                  <a:srgbClr val="000000"/>
                </a:solidFill>
                <a:latin typeface="Roboto"/>
                <a:ea typeface="Roboto"/>
              </a:rPr>
              <a:t>Viji Venkataramani</a:t>
            </a:r>
            <a:endParaRPr b="0" lang="en-AU" sz="140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TextShape 1"/>
          <p:cNvSpPr txBox="1"/>
          <p:nvPr/>
        </p:nvSpPr>
        <p:spPr>
          <a:xfrm>
            <a:off x="311760" y="410040"/>
            <a:ext cx="8520120" cy="607320"/>
          </a:xfrm>
          <a:prstGeom prst="rect">
            <a:avLst/>
          </a:prstGeom>
          <a:noFill/>
          <a:ln>
            <a:noFill/>
          </a:ln>
        </p:spPr>
        <p:txBody>
          <a:bodyPr tIns="91440" bIns="91440"/>
          <a:p>
            <a:pPr>
              <a:lnSpc>
                <a:spcPct val="100000"/>
              </a:lnSpc>
            </a:pPr>
            <a:r>
              <a:rPr b="0" lang="en-AU" sz="3000" spc="-1" strike="noStrike">
                <a:solidFill>
                  <a:srgbClr val="2a3990"/>
                </a:solidFill>
                <a:latin typeface="Roboto"/>
                <a:ea typeface="Roboto"/>
              </a:rPr>
              <a:t>Front-end Testing</a:t>
            </a:r>
            <a:endParaRPr b="0" lang="en-AU" sz="3000" spc="-1" strike="noStrike">
              <a:solidFill>
                <a:srgbClr val="000000"/>
              </a:solidFill>
              <a:latin typeface="Arial"/>
            </a:endParaRPr>
          </a:p>
        </p:txBody>
      </p:sp>
      <p:sp>
        <p:nvSpPr>
          <p:cNvPr id="254" name="TextShape 2"/>
          <p:cNvSpPr txBox="1"/>
          <p:nvPr/>
        </p:nvSpPr>
        <p:spPr>
          <a:xfrm>
            <a:off x="311760" y="1229760"/>
            <a:ext cx="8520120" cy="3338640"/>
          </a:xfrm>
          <a:prstGeom prst="rect">
            <a:avLst/>
          </a:prstGeom>
          <a:noFill/>
          <a:ln>
            <a:noFill/>
          </a:ln>
        </p:spPr>
        <p:txBody>
          <a:bodyPr tIns="91440" bIns="91440"/>
          <a:p>
            <a:endParaRPr b="0" lang="en-AU" sz="1400" spc="-1" strike="noStrike">
              <a:solidFill>
                <a:srgbClr val="000000"/>
              </a:solidFill>
              <a:latin typeface="Arial"/>
            </a:endParaRPr>
          </a:p>
        </p:txBody>
      </p:sp>
    </p:spTree>
  </p:cSld>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TextShape 1"/>
          <p:cNvSpPr txBox="1"/>
          <p:nvPr/>
        </p:nvSpPr>
        <p:spPr>
          <a:xfrm>
            <a:off x="311760" y="410040"/>
            <a:ext cx="8520120" cy="607320"/>
          </a:xfrm>
          <a:prstGeom prst="rect">
            <a:avLst/>
          </a:prstGeom>
          <a:noFill/>
          <a:ln>
            <a:noFill/>
          </a:ln>
        </p:spPr>
        <p:txBody>
          <a:bodyPr tIns="91440" bIns="91440"/>
          <a:p>
            <a:pPr>
              <a:lnSpc>
                <a:spcPct val="100000"/>
              </a:lnSpc>
            </a:pPr>
            <a:r>
              <a:rPr b="0" lang="en-AU" sz="3000" spc="-1" strike="noStrike">
                <a:solidFill>
                  <a:srgbClr val="2a3990"/>
                </a:solidFill>
                <a:latin typeface="Roboto"/>
                <a:ea typeface="Roboto"/>
              </a:rPr>
              <a:t>Back-end Testing</a:t>
            </a:r>
            <a:endParaRPr b="0" lang="en-AU" sz="3000" spc="-1" strike="noStrike">
              <a:solidFill>
                <a:srgbClr val="000000"/>
              </a:solidFill>
              <a:latin typeface="Arial"/>
            </a:endParaRPr>
          </a:p>
        </p:txBody>
      </p:sp>
      <p:sp>
        <p:nvSpPr>
          <p:cNvPr id="256" name="TextShape 2"/>
          <p:cNvSpPr txBox="1"/>
          <p:nvPr/>
        </p:nvSpPr>
        <p:spPr>
          <a:xfrm>
            <a:off x="311760" y="1229760"/>
            <a:ext cx="8520120" cy="3338640"/>
          </a:xfrm>
          <a:prstGeom prst="rect">
            <a:avLst/>
          </a:prstGeom>
          <a:noFill/>
          <a:ln>
            <a:noFill/>
          </a:ln>
        </p:spPr>
        <p:txBody>
          <a:bodyPr tIns="91440" bIns="91440"/>
          <a:p>
            <a:pPr marL="457200" indent="-342720">
              <a:lnSpc>
                <a:spcPct val="115000"/>
              </a:lnSpc>
              <a:buClr>
                <a:srgbClr val="434343"/>
              </a:buClr>
              <a:buFont typeface="Roboto"/>
              <a:buChar char="-"/>
            </a:pPr>
            <a:r>
              <a:rPr b="0" lang="en-AU" sz="1800" spc="-1" strike="noStrike">
                <a:solidFill>
                  <a:srgbClr val="434343"/>
                </a:solidFill>
                <a:latin typeface="Roboto"/>
                <a:ea typeface="Roboto"/>
              </a:rPr>
              <a:t>Purpose of system back-end is to resolve API calls</a:t>
            </a:r>
            <a:endParaRPr b="0" lang="en-AU" sz="1800" spc="-1" strike="noStrike">
              <a:solidFill>
                <a:srgbClr val="000000"/>
              </a:solidFill>
              <a:latin typeface="Arial"/>
            </a:endParaRPr>
          </a:p>
          <a:p>
            <a:pPr lvl="1" marL="914400" indent="-317160">
              <a:lnSpc>
                <a:spcPct val="115000"/>
              </a:lnSpc>
              <a:buClr>
                <a:srgbClr val="434343"/>
              </a:buClr>
              <a:buFont typeface="Roboto"/>
              <a:buChar char="-"/>
            </a:pPr>
            <a:r>
              <a:rPr b="0" lang="en-AU" sz="1400" spc="-1" strike="noStrike">
                <a:solidFill>
                  <a:srgbClr val="434343"/>
                </a:solidFill>
                <a:latin typeface="Roboto"/>
                <a:ea typeface="Roboto"/>
              </a:rPr>
              <a:t>Unit testing: Standard Python </a:t>
            </a:r>
            <a:r>
              <a:rPr b="0" i="1" lang="en-AU" sz="1400" spc="-1" strike="noStrike">
                <a:solidFill>
                  <a:srgbClr val="434343"/>
                </a:solidFill>
                <a:latin typeface="Roboto"/>
                <a:ea typeface="Roboto"/>
              </a:rPr>
              <a:t>unittest</a:t>
            </a:r>
            <a:r>
              <a:rPr b="0" lang="en-AU" sz="1400" spc="-1" strike="noStrike">
                <a:solidFill>
                  <a:srgbClr val="434343"/>
                </a:solidFill>
                <a:latin typeface="Roboto"/>
                <a:ea typeface="Roboto"/>
              </a:rPr>
              <a:t> module for Django</a:t>
            </a:r>
            <a:endParaRPr b="0" lang="en-AU" sz="1400" spc="-1" strike="noStrike">
              <a:solidFill>
                <a:srgbClr val="000000"/>
              </a:solidFill>
              <a:latin typeface="Arial"/>
            </a:endParaRPr>
          </a:p>
          <a:p>
            <a:pPr lvl="2" marL="1371600" indent="-304560">
              <a:lnSpc>
                <a:spcPct val="115000"/>
              </a:lnSpc>
              <a:buClr>
                <a:srgbClr val="434343"/>
              </a:buClr>
              <a:buFont typeface="Roboto"/>
              <a:buChar char="-"/>
            </a:pPr>
            <a:r>
              <a:rPr b="0" lang="en-AU" sz="1200" spc="-1" strike="noStrike">
                <a:solidFill>
                  <a:srgbClr val="434343"/>
                </a:solidFill>
                <a:latin typeface="Roboto"/>
                <a:ea typeface="Roboto"/>
              </a:rPr>
              <a:t>API reference to be used as foundation of testing I/O, e.g.</a:t>
            </a:r>
            <a:br/>
            <a:r>
              <a:rPr b="0" lang="en-AU" sz="1000" spc="-1" strike="noStrike">
                <a:solidFill>
                  <a:srgbClr val="434343"/>
                </a:solidFill>
                <a:latin typeface="Roboto"/>
                <a:ea typeface="Roboto"/>
              </a:rPr>
              <a:t>	</a:t>
            </a:r>
            <a:r>
              <a:rPr b="0" lang="en-AU" sz="1000" spc="-1" strike="noStrike">
                <a:solidFill>
                  <a:srgbClr val="434343"/>
                </a:solidFill>
                <a:latin typeface="Roboto"/>
                <a:ea typeface="Roboto"/>
              </a:rPr>
              <a:t>For valid input “GET </a:t>
            </a:r>
            <a:r>
              <a:rPr b="0" i="1" lang="en-AU" sz="1000" spc="-1" strike="noStrike">
                <a:solidFill>
                  <a:srgbClr val="434343"/>
                </a:solidFill>
                <a:latin typeface="Roboto"/>
                <a:ea typeface="Roboto"/>
              </a:rPr>
              <a:t>/article/[id]</a:t>
            </a:r>
            <a:r>
              <a:rPr b="0" lang="en-AU" sz="1000" spc="-1" strike="noStrike">
                <a:solidFill>
                  <a:srgbClr val="434343"/>
                </a:solidFill>
                <a:latin typeface="Roboto"/>
                <a:ea typeface="Roboto"/>
              </a:rPr>
              <a:t>”,</a:t>
            </a:r>
            <a:br/>
            <a:r>
              <a:rPr b="0" lang="en-AU" sz="1000" spc="-1" strike="noStrike">
                <a:solidFill>
                  <a:srgbClr val="434343"/>
                </a:solidFill>
                <a:latin typeface="Roboto"/>
                <a:ea typeface="Roboto"/>
              </a:rPr>
              <a:t>	</a:t>
            </a:r>
            <a:r>
              <a:rPr b="0" lang="en-AU" sz="1000" spc="-1" strike="noStrike">
                <a:solidFill>
                  <a:srgbClr val="434343"/>
                </a:solidFill>
                <a:latin typeface="Roboto"/>
                <a:ea typeface="Roboto"/>
              </a:rPr>
              <a:t>Expect JSON object:</a:t>
            </a:r>
            <a:br/>
            <a:r>
              <a:rPr b="0" lang="en-AU" sz="1000" spc="-1" strike="noStrike">
                <a:solidFill>
                  <a:srgbClr val="434343"/>
                </a:solidFill>
                <a:latin typeface="Roboto"/>
                <a:ea typeface="Roboto"/>
              </a:rPr>
              <a:t>	</a:t>
            </a:r>
            <a:r>
              <a:rPr b="0" lang="en-AU" sz="1000" spc="-1" strike="noStrike">
                <a:solidFill>
                  <a:srgbClr val="434343"/>
                </a:solidFill>
                <a:latin typeface="Roboto"/>
                <a:ea typeface="Roboto"/>
              </a:rPr>
              <a:t>{ success: true, article: { title: [article </a:t>
            </a:r>
            <a:r>
              <a:rPr b="0" i="1" lang="en-AU" sz="1000" spc="-1" strike="noStrike">
                <a:solidFill>
                  <a:srgbClr val="434343"/>
                </a:solidFill>
                <a:latin typeface="Roboto"/>
                <a:ea typeface="Roboto"/>
              </a:rPr>
              <a:t>id</a:t>
            </a:r>
            <a:r>
              <a:rPr b="0" lang="en-AU" sz="1000" spc="-1" strike="noStrike">
                <a:solidFill>
                  <a:srgbClr val="434343"/>
                </a:solidFill>
                <a:latin typeface="Roboto"/>
                <a:ea typeface="Roboto"/>
              </a:rPr>
              <a:t> title], content: title: [article </a:t>
            </a:r>
            <a:r>
              <a:rPr b="0" i="1" lang="en-AU" sz="1000" spc="-1" strike="noStrike">
                <a:solidFill>
                  <a:srgbClr val="434343"/>
                </a:solidFill>
                <a:latin typeface="Roboto"/>
                <a:ea typeface="Roboto"/>
              </a:rPr>
              <a:t>id</a:t>
            </a:r>
            <a:r>
              <a:rPr b="0" lang="en-AU" sz="1000" spc="-1" strike="noStrike">
                <a:solidFill>
                  <a:srgbClr val="434343"/>
                </a:solidFill>
                <a:latin typeface="Roboto"/>
                <a:ea typeface="Roboto"/>
              </a:rPr>
              <a:t> content], image: title: [article </a:t>
            </a:r>
            <a:r>
              <a:rPr b="0" i="1" lang="en-AU" sz="1000" spc="-1" strike="noStrike">
                <a:solidFill>
                  <a:srgbClr val="434343"/>
                </a:solidFill>
                <a:latin typeface="Roboto"/>
                <a:ea typeface="Roboto"/>
              </a:rPr>
              <a:t>id</a:t>
            </a:r>
            <a:r>
              <a:rPr b="0" lang="en-AU" sz="1000" spc="-1" strike="noStrike">
                <a:solidFill>
                  <a:srgbClr val="434343"/>
                </a:solidFill>
                <a:latin typeface="Roboto"/>
                <a:ea typeface="Roboto"/>
              </a:rPr>
              <a:t> header image], </a:t>
            </a:r>
            <a:br/>
            <a:r>
              <a:rPr b="0" lang="en-AU" sz="1000" spc="-1" strike="noStrike">
                <a:solidFill>
                  <a:srgbClr val="434343"/>
                </a:solidFill>
                <a:latin typeface="Roboto"/>
                <a:ea typeface="Roboto"/>
              </a:rPr>
              <a:t>	</a:t>
            </a:r>
            <a:r>
              <a:rPr b="0" lang="en-AU" sz="1000" spc="-1" strike="noStrike">
                <a:solidFill>
                  <a:srgbClr val="434343"/>
                </a:solidFill>
                <a:latin typeface="Roboto"/>
                <a:ea typeface="Roboto"/>
              </a:rPr>
              <a:t>  author: [article </a:t>
            </a:r>
            <a:r>
              <a:rPr b="0" i="1" lang="en-AU" sz="1000" spc="-1" strike="noStrike">
                <a:solidFill>
                  <a:srgbClr val="434343"/>
                </a:solidFill>
                <a:latin typeface="Roboto"/>
                <a:ea typeface="Roboto"/>
              </a:rPr>
              <a:t>id </a:t>
            </a:r>
            <a:r>
              <a:rPr b="0" lang="en-AU" sz="1000" spc="-1" strike="noStrike">
                <a:solidFill>
                  <a:srgbClr val="434343"/>
                </a:solidFill>
                <a:latin typeface="Roboto"/>
                <a:ea typeface="Roboto"/>
              </a:rPr>
              <a:t>author], tags: [tags associated with article </a:t>
            </a:r>
            <a:r>
              <a:rPr b="0" i="1" lang="en-AU" sz="1000" spc="-1" strike="noStrike">
                <a:solidFill>
                  <a:srgbClr val="434343"/>
                </a:solidFill>
                <a:latin typeface="Roboto"/>
                <a:ea typeface="Roboto"/>
              </a:rPr>
              <a:t>id</a:t>
            </a:r>
            <a:r>
              <a:rPr b="0" lang="en-AU" sz="1000" spc="-1" strike="noStrike">
                <a:solidFill>
                  <a:srgbClr val="434343"/>
                </a:solidFill>
                <a:latin typeface="Roboto"/>
                <a:ea typeface="Roboto"/>
              </a:rPr>
              <a:t>] } };</a:t>
            </a:r>
            <a:endParaRPr b="0" lang="en-AU" sz="1000" spc="-1" strike="noStrike">
              <a:solidFill>
                <a:srgbClr val="000000"/>
              </a:solidFill>
              <a:latin typeface="Arial"/>
            </a:endParaRPr>
          </a:p>
          <a:p>
            <a:pPr marL="457200" indent="-342720">
              <a:lnSpc>
                <a:spcPct val="115000"/>
              </a:lnSpc>
              <a:buClr>
                <a:srgbClr val="434343"/>
              </a:buClr>
              <a:buFont typeface="Roboto"/>
              <a:buChar char="-"/>
            </a:pPr>
            <a:r>
              <a:rPr b="0" lang="en-AU" sz="1800" spc="-1" strike="noStrike">
                <a:solidFill>
                  <a:srgbClr val="434343"/>
                </a:solidFill>
                <a:latin typeface="Roboto"/>
                <a:ea typeface="Roboto"/>
              </a:rPr>
              <a:t>Security testing</a:t>
            </a:r>
            <a:endParaRPr b="0" lang="en-AU" sz="1800" spc="-1" strike="noStrike">
              <a:solidFill>
                <a:srgbClr val="000000"/>
              </a:solidFill>
              <a:latin typeface="Arial"/>
            </a:endParaRPr>
          </a:p>
          <a:p>
            <a:pPr lvl="1" marL="914400" indent="-317160">
              <a:lnSpc>
                <a:spcPct val="115000"/>
              </a:lnSpc>
              <a:buClr>
                <a:srgbClr val="434343"/>
              </a:buClr>
              <a:buFont typeface="Roboto"/>
              <a:buChar char="-"/>
            </a:pPr>
            <a:r>
              <a:rPr b="0" lang="en-AU" sz="1400" spc="-1" strike="noStrike">
                <a:solidFill>
                  <a:srgbClr val="434343"/>
                </a:solidFill>
                <a:latin typeface="Roboto"/>
                <a:ea typeface="Roboto"/>
              </a:rPr>
              <a:t>Common SQL injection vectors</a:t>
            </a:r>
            <a:endParaRPr b="0" lang="en-AU" sz="1400" spc="-1" strike="noStrike">
              <a:solidFill>
                <a:srgbClr val="000000"/>
              </a:solidFill>
              <a:latin typeface="Arial"/>
            </a:endParaRPr>
          </a:p>
          <a:p>
            <a:pPr lvl="1" marL="914400" indent="-317160">
              <a:lnSpc>
                <a:spcPct val="115000"/>
              </a:lnSpc>
              <a:buClr>
                <a:srgbClr val="434343"/>
              </a:buClr>
              <a:buFont typeface="Roboto"/>
              <a:buChar char="-"/>
            </a:pPr>
            <a:r>
              <a:rPr b="0" lang="en-AU" sz="1400" spc="-1" strike="noStrike">
                <a:solidFill>
                  <a:srgbClr val="434343"/>
                </a:solidFill>
                <a:latin typeface="Roboto"/>
                <a:ea typeface="Roboto"/>
              </a:rPr>
              <a:t>Cross-site vulnerabilities (XSS/CSRF)</a:t>
            </a:r>
            <a:endParaRPr b="0" lang="en-AU" sz="1400" spc="-1" strike="noStrike">
              <a:solidFill>
                <a:srgbClr val="000000"/>
              </a:solidFill>
              <a:latin typeface="Arial"/>
            </a:endParaRPr>
          </a:p>
          <a:p>
            <a:pPr lvl="1" marL="914400" indent="-317160">
              <a:lnSpc>
                <a:spcPct val="115000"/>
              </a:lnSpc>
              <a:buClr>
                <a:srgbClr val="434343"/>
              </a:buClr>
              <a:buFont typeface="Roboto"/>
              <a:buChar char="-"/>
            </a:pPr>
            <a:r>
              <a:rPr b="0" lang="en-AU" sz="1400" spc="-1" strike="noStrike">
                <a:solidFill>
                  <a:srgbClr val="434343"/>
                </a:solidFill>
                <a:latin typeface="Roboto"/>
                <a:ea typeface="Roboto"/>
              </a:rPr>
              <a:t>Stress testing for availability under high load</a:t>
            </a:r>
            <a:endParaRPr b="0" lang="en-AU" sz="1400" spc="-1" strike="noStrike">
              <a:solidFill>
                <a:srgbClr val="000000"/>
              </a:solidFill>
              <a:latin typeface="Arial"/>
            </a:endParaRPr>
          </a:p>
          <a:p>
            <a:pPr>
              <a:lnSpc>
                <a:spcPct val="115000"/>
              </a:lnSpc>
              <a:spcBef>
                <a:spcPts val="1599"/>
              </a:spcBef>
              <a:spcAft>
                <a:spcPts val="1599"/>
              </a:spcAft>
            </a:pPr>
            <a:endParaRPr b="0" lang="en-AU" sz="1400" spc="-1" strike="noStrike">
              <a:solidFill>
                <a:srgbClr val="000000"/>
              </a:solidFill>
              <a:latin typeface="Arial"/>
            </a:endParaRPr>
          </a:p>
        </p:txBody>
      </p:sp>
    </p:spTree>
  </p:cSld>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TextShape 1"/>
          <p:cNvSpPr txBox="1"/>
          <p:nvPr/>
        </p:nvSpPr>
        <p:spPr>
          <a:xfrm>
            <a:off x="311760" y="410040"/>
            <a:ext cx="8520120" cy="607320"/>
          </a:xfrm>
          <a:prstGeom prst="rect">
            <a:avLst/>
          </a:prstGeom>
          <a:noFill/>
          <a:ln>
            <a:noFill/>
          </a:ln>
        </p:spPr>
        <p:txBody>
          <a:bodyPr tIns="91440" bIns="91440"/>
          <a:p>
            <a:pPr>
              <a:lnSpc>
                <a:spcPct val="100000"/>
              </a:lnSpc>
            </a:pPr>
            <a:r>
              <a:rPr b="0" lang="en-AU" sz="3000" spc="-1" strike="noStrike">
                <a:solidFill>
                  <a:srgbClr val="2a3990"/>
                </a:solidFill>
                <a:latin typeface="Roboto"/>
                <a:ea typeface="Roboto"/>
              </a:rPr>
              <a:t>Coverage Reports or paste screenshot of test</a:t>
            </a:r>
            <a:endParaRPr b="0" lang="en-AU" sz="3000" spc="-1" strike="noStrike">
              <a:solidFill>
                <a:srgbClr val="000000"/>
              </a:solidFill>
              <a:latin typeface="Arial"/>
            </a:endParaRPr>
          </a:p>
        </p:txBody>
      </p:sp>
      <p:sp>
        <p:nvSpPr>
          <p:cNvPr id="258" name="TextShape 2"/>
          <p:cNvSpPr txBox="1"/>
          <p:nvPr/>
        </p:nvSpPr>
        <p:spPr>
          <a:xfrm>
            <a:off x="311760" y="1229760"/>
            <a:ext cx="8520120" cy="3338640"/>
          </a:xfrm>
          <a:prstGeom prst="rect">
            <a:avLst/>
          </a:prstGeom>
          <a:noFill/>
          <a:ln>
            <a:noFill/>
          </a:ln>
        </p:spPr>
        <p:txBody>
          <a:bodyPr tIns="91440" bIns="91440"/>
          <a:p>
            <a:endParaRPr b="0" lang="en-AU" sz="1400" spc="-1" strike="noStrike">
              <a:solidFill>
                <a:srgbClr val="000000"/>
              </a:solidFill>
              <a:latin typeface="Arial"/>
            </a:endParaRPr>
          </a:p>
        </p:txBody>
      </p:sp>
    </p:spTree>
  </p:cSld>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TextShape 1"/>
          <p:cNvSpPr txBox="1"/>
          <p:nvPr/>
        </p:nvSpPr>
        <p:spPr>
          <a:xfrm>
            <a:off x="597960" y="2152440"/>
            <a:ext cx="8221680" cy="838440"/>
          </a:xfrm>
          <a:prstGeom prst="rect">
            <a:avLst/>
          </a:prstGeom>
          <a:noFill/>
          <a:ln>
            <a:noFill/>
          </a:ln>
        </p:spPr>
        <p:txBody>
          <a:bodyPr tIns="91440" bIns="91440" anchor="ctr"/>
          <a:p>
            <a:pPr>
              <a:lnSpc>
                <a:spcPct val="100000"/>
              </a:lnSpc>
            </a:pPr>
            <a:r>
              <a:rPr b="0" i="1" lang="en-AU" sz="4200" spc="-1" strike="noStrike">
                <a:solidFill>
                  <a:srgbClr val="000000"/>
                </a:solidFill>
                <a:latin typeface="Roboto"/>
                <a:ea typeface="Roboto"/>
              </a:rPr>
              <a:t>Group Collaboration and processes</a:t>
            </a:r>
            <a:endParaRPr b="0" lang="en-AU" sz="4200" spc="-1" strike="noStrike">
              <a:solidFill>
                <a:srgbClr val="000000"/>
              </a:solidFill>
              <a:latin typeface="Arial"/>
            </a:endParaRPr>
          </a:p>
        </p:txBody>
      </p:sp>
    </p:spTree>
  </p:cSld>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CustomShape 1"/>
          <p:cNvSpPr/>
          <p:nvPr/>
        </p:nvSpPr>
        <p:spPr>
          <a:xfrm>
            <a:off x="311760" y="432360"/>
            <a:ext cx="8520120" cy="607320"/>
          </a:xfrm>
          <a:prstGeom prst="rect">
            <a:avLst/>
          </a:prstGeom>
          <a:noFill/>
          <a:ln>
            <a:noFill/>
          </a:ln>
        </p:spPr>
        <p:style>
          <a:lnRef idx="0"/>
          <a:fillRef idx="0"/>
          <a:effectRef idx="0"/>
          <a:fontRef idx="minor"/>
        </p:style>
        <p:txBody>
          <a:bodyPr tIns="91440" bIns="91440"/>
          <a:p>
            <a:pPr>
              <a:lnSpc>
                <a:spcPct val="100000"/>
              </a:lnSpc>
            </a:pPr>
            <a:r>
              <a:rPr b="0" lang="en-AU" sz="2400" spc="-1" strike="noStrike">
                <a:solidFill>
                  <a:srgbClr val="2a3990"/>
                </a:solidFill>
                <a:latin typeface="Roboto"/>
                <a:ea typeface="Roboto"/>
              </a:rPr>
              <a:t>Bitbucket - Git repository for codebase &amp; files </a:t>
            </a:r>
            <a:endParaRPr b="0" lang="en-AU" sz="2400" spc="-1" strike="noStrike">
              <a:latin typeface="Arial"/>
            </a:endParaRPr>
          </a:p>
        </p:txBody>
      </p:sp>
      <p:pic>
        <p:nvPicPr>
          <p:cNvPr id="261" name="Google Shape;303;p46" descr=""/>
          <p:cNvPicPr/>
          <p:nvPr/>
        </p:nvPicPr>
        <p:blipFill>
          <a:blip r:embed="rId1"/>
          <a:stretch/>
        </p:blipFill>
        <p:spPr>
          <a:xfrm>
            <a:off x="311760" y="1167480"/>
            <a:ext cx="4312800" cy="1754280"/>
          </a:xfrm>
          <a:prstGeom prst="rect">
            <a:avLst/>
          </a:prstGeom>
          <a:ln>
            <a:noFill/>
          </a:ln>
        </p:spPr>
      </p:pic>
      <p:pic>
        <p:nvPicPr>
          <p:cNvPr id="262" name="Google Shape;304;p46" descr=""/>
          <p:cNvPicPr/>
          <p:nvPr/>
        </p:nvPicPr>
        <p:blipFill>
          <a:blip r:embed="rId2"/>
          <a:stretch/>
        </p:blipFill>
        <p:spPr>
          <a:xfrm>
            <a:off x="7659000" y="142560"/>
            <a:ext cx="1276560" cy="1186920"/>
          </a:xfrm>
          <a:prstGeom prst="rect">
            <a:avLst/>
          </a:prstGeom>
          <a:ln>
            <a:noFill/>
          </a:ln>
        </p:spPr>
      </p:pic>
      <p:pic>
        <p:nvPicPr>
          <p:cNvPr id="263" name="Google Shape;305;p46" descr=""/>
          <p:cNvPicPr/>
          <p:nvPr/>
        </p:nvPicPr>
        <p:blipFill>
          <a:blip r:embed="rId3"/>
          <a:stretch/>
        </p:blipFill>
        <p:spPr>
          <a:xfrm>
            <a:off x="353520" y="3222720"/>
            <a:ext cx="4799160" cy="1849320"/>
          </a:xfrm>
          <a:prstGeom prst="rect">
            <a:avLst/>
          </a:prstGeom>
          <a:ln>
            <a:noFill/>
          </a:ln>
        </p:spPr>
      </p:pic>
      <p:pic>
        <p:nvPicPr>
          <p:cNvPr id="264" name="Google Shape;306;p46" descr=""/>
          <p:cNvPicPr/>
          <p:nvPr/>
        </p:nvPicPr>
        <p:blipFill>
          <a:blip r:embed="rId4"/>
          <a:stretch/>
        </p:blipFill>
        <p:spPr>
          <a:xfrm>
            <a:off x="5152680" y="1772280"/>
            <a:ext cx="3686040" cy="2139480"/>
          </a:xfrm>
          <a:prstGeom prst="rect">
            <a:avLst/>
          </a:prstGeom>
          <a:ln>
            <a:noFill/>
          </a:ln>
        </p:spPr>
      </p:pic>
    </p:spTree>
  </p:cSld>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TextShape 1"/>
          <p:cNvSpPr txBox="1"/>
          <p:nvPr/>
        </p:nvSpPr>
        <p:spPr>
          <a:xfrm>
            <a:off x="261360" y="355680"/>
            <a:ext cx="8520120" cy="572400"/>
          </a:xfrm>
          <a:prstGeom prst="rect">
            <a:avLst/>
          </a:prstGeom>
          <a:noFill/>
          <a:ln>
            <a:noFill/>
          </a:ln>
        </p:spPr>
        <p:txBody>
          <a:bodyPr tIns="91440" bIns="91440"/>
          <a:p>
            <a:pPr>
              <a:lnSpc>
                <a:spcPct val="100000"/>
              </a:lnSpc>
            </a:pPr>
            <a:r>
              <a:rPr b="0" lang="en-AU" sz="3000" spc="-1" strike="noStrike">
                <a:solidFill>
                  <a:srgbClr val="2a3990"/>
                </a:solidFill>
                <a:latin typeface="Roboto"/>
                <a:ea typeface="Roboto"/>
              </a:rPr>
              <a:t>Trello Board</a:t>
            </a:r>
            <a:br/>
            <a:endParaRPr b="0" lang="en-AU" sz="3000" spc="-1" strike="noStrike">
              <a:solidFill>
                <a:srgbClr val="000000"/>
              </a:solidFill>
              <a:latin typeface="Arial"/>
            </a:endParaRPr>
          </a:p>
        </p:txBody>
      </p:sp>
      <p:pic>
        <p:nvPicPr>
          <p:cNvPr id="266" name="Google Shape;312;p47" descr=""/>
          <p:cNvPicPr/>
          <p:nvPr/>
        </p:nvPicPr>
        <p:blipFill>
          <a:blip r:embed="rId1"/>
          <a:stretch/>
        </p:blipFill>
        <p:spPr>
          <a:xfrm>
            <a:off x="522720" y="1024560"/>
            <a:ext cx="7997400" cy="3928680"/>
          </a:xfrm>
          <a:prstGeom prst="rect">
            <a:avLst/>
          </a:prstGeom>
          <a:ln>
            <a:noFill/>
          </a:ln>
        </p:spPr>
      </p:pic>
      <p:sp>
        <p:nvSpPr>
          <p:cNvPr id="267" name="CustomShape 2"/>
          <p:cNvSpPr/>
          <p:nvPr/>
        </p:nvSpPr>
        <p:spPr>
          <a:xfrm>
            <a:off x="261360" y="336960"/>
            <a:ext cx="8520120" cy="572400"/>
          </a:xfrm>
          <a:prstGeom prst="rect">
            <a:avLst/>
          </a:prstGeom>
          <a:noFill/>
          <a:ln>
            <a:noFill/>
          </a:ln>
        </p:spPr>
        <p:style>
          <a:lnRef idx="0"/>
          <a:fillRef idx="0"/>
          <a:effectRef idx="0"/>
          <a:fontRef idx="minor"/>
        </p:style>
        <p:txBody>
          <a:bodyPr tIns="91440" bIns="91440"/>
          <a:p>
            <a:pPr>
              <a:lnSpc>
                <a:spcPct val="100000"/>
              </a:lnSpc>
            </a:pPr>
            <a:r>
              <a:rPr b="0" lang="en-AU" sz="3000" spc="-1" strike="noStrike">
                <a:solidFill>
                  <a:srgbClr val="2a3990"/>
                </a:solidFill>
                <a:latin typeface="Roboto"/>
                <a:ea typeface="Roboto"/>
              </a:rPr>
              <a:t>Trello Board</a:t>
            </a:r>
            <a:endParaRPr b="0" lang="en-AU" sz="3000" spc="-1" strike="noStrike">
              <a:latin typeface="Arial"/>
            </a:endParaRPr>
          </a:p>
          <a:p>
            <a:pPr>
              <a:lnSpc>
                <a:spcPct val="100000"/>
              </a:lnSpc>
            </a:pPr>
            <a:endParaRPr b="0" lang="en-AU" sz="3000" spc="-1" strike="noStrike">
              <a:latin typeface="Arial"/>
            </a:endParaRPr>
          </a:p>
        </p:txBody>
      </p:sp>
      <p:pic>
        <p:nvPicPr>
          <p:cNvPr id="268" name="Google Shape;314;p47" descr=""/>
          <p:cNvPicPr/>
          <p:nvPr/>
        </p:nvPicPr>
        <p:blipFill>
          <a:blip r:embed="rId2"/>
          <a:stretch/>
        </p:blipFill>
        <p:spPr>
          <a:xfrm>
            <a:off x="522720" y="1024560"/>
            <a:ext cx="7997400" cy="3928680"/>
          </a:xfrm>
          <a:prstGeom prst="rect">
            <a:avLst/>
          </a:prstGeom>
          <a:ln>
            <a:noFill/>
          </a:ln>
        </p:spPr>
      </p:pic>
      <p:pic>
        <p:nvPicPr>
          <p:cNvPr id="269" name="Google Shape;315;p47" descr=""/>
          <p:cNvPicPr/>
          <p:nvPr/>
        </p:nvPicPr>
        <p:blipFill>
          <a:blip r:embed="rId3"/>
          <a:stretch/>
        </p:blipFill>
        <p:spPr>
          <a:xfrm>
            <a:off x="5554800" y="3812040"/>
            <a:ext cx="2780280" cy="987480"/>
          </a:xfrm>
          <a:prstGeom prst="rect">
            <a:avLst/>
          </a:prstGeom>
          <a:ln>
            <a:noFill/>
          </a:ln>
        </p:spPr>
      </p:pic>
    </p:spTree>
  </p:cSld>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CustomShape 1"/>
          <p:cNvSpPr/>
          <p:nvPr/>
        </p:nvSpPr>
        <p:spPr>
          <a:xfrm>
            <a:off x="311760" y="410040"/>
            <a:ext cx="8520120" cy="607320"/>
          </a:xfrm>
          <a:prstGeom prst="rect">
            <a:avLst/>
          </a:prstGeom>
          <a:noFill/>
          <a:ln>
            <a:noFill/>
          </a:ln>
        </p:spPr>
        <p:style>
          <a:lnRef idx="0"/>
          <a:fillRef idx="0"/>
          <a:effectRef idx="0"/>
          <a:fontRef idx="minor"/>
        </p:style>
        <p:txBody>
          <a:bodyPr tIns="91440" bIns="91440"/>
          <a:p>
            <a:pPr>
              <a:lnSpc>
                <a:spcPct val="100000"/>
              </a:lnSpc>
            </a:pPr>
            <a:r>
              <a:rPr b="0" lang="en-AU" sz="3000" spc="-1" strike="noStrike">
                <a:solidFill>
                  <a:srgbClr val="2a3990"/>
                </a:solidFill>
                <a:latin typeface="Roboto"/>
                <a:ea typeface="Roboto"/>
              </a:rPr>
              <a:t>Collaboration over documents</a:t>
            </a:r>
            <a:endParaRPr b="0" lang="en-AU" sz="3000" spc="-1" strike="noStrike">
              <a:latin typeface="Arial"/>
            </a:endParaRPr>
          </a:p>
        </p:txBody>
      </p:sp>
      <p:sp>
        <p:nvSpPr>
          <p:cNvPr id="271" name="CustomShape 2"/>
          <p:cNvSpPr/>
          <p:nvPr/>
        </p:nvSpPr>
        <p:spPr>
          <a:xfrm>
            <a:off x="311760" y="1230120"/>
            <a:ext cx="3999600" cy="3338640"/>
          </a:xfrm>
          <a:prstGeom prst="rect">
            <a:avLst/>
          </a:prstGeom>
          <a:noFill/>
          <a:ln>
            <a:noFill/>
          </a:ln>
        </p:spPr>
        <p:style>
          <a:lnRef idx="0"/>
          <a:fillRef idx="0"/>
          <a:effectRef idx="0"/>
          <a:fontRef idx="minor"/>
        </p:style>
      </p:sp>
      <p:sp>
        <p:nvSpPr>
          <p:cNvPr id="272" name="CustomShape 3"/>
          <p:cNvSpPr/>
          <p:nvPr/>
        </p:nvSpPr>
        <p:spPr>
          <a:xfrm>
            <a:off x="4832280" y="1230120"/>
            <a:ext cx="3999600" cy="3338640"/>
          </a:xfrm>
          <a:prstGeom prst="rect">
            <a:avLst/>
          </a:prstGeom>
          <a:noFill/>
          <a:ln>
            <a:noFill/>
          </a:ln>
        </p:spPr>
        <p:style>
          <a:lnRef idx="0"/>
          <a:fillRef idx="0"/>
          <a:effectRef idx="0"/>
          <a:fontRef idx="minor"/>
        </p:style>
      </p:sp>
      <p:pic>
        <p:nvPicPr>
          <p:cNvPr id="273" name="Google Shape;323;p48" descr=""/>
          <p:cNvPicPr/>
          <p:nvPr/>
        </p:nvPicPr>
        <p:blipFill>
          <a:blip r:embed="rId1"/>
          <a:stretch/>
        </p:blipFill>
        <p:spPr>
          <a:xfrm>
            <a:off x="1733400" y="1108440"/>
            <a:ext cx="5677200" cy="3687480"/>
          </a:xfrm>
          <a:prstGeom prst="rect">
            <a:avLst/>
          </a:prstGeom>
          <a:ln>
            <a:noFill/>
          </a:ln>
        </p:spPr>
      </p:pic>
      <p:pic>
        <p:nvPicPr>
          <p:cNvPr id="274" name="Google Shape;324;p48" descr=""/>
          <p:cNvPicPr/>
          <p:nvPr/>
        </p:nvPicPr>
        <p:blipFill>
          <a:blip r:embed="rId2"/>
          <a:stretch/>
        </p:blipFill>
        <p:spPr>
          <a:xfrm>
            <a:off x="311760" y="3483360"/>
            <a:ext cx="1302120" cy="1234800"/>
          </a:xfrm>
          <a:prstGeom prst="rect">
            <a:avLst/>
          </a:prstGeom>
          <a:ln>
            <a:noFill/>
          </a:ln>
        </p:spPr>
      </p:pic>
    </p:spTree>
  </p:cSld>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CustomShape 1"/>
          <p:cNvSpPr/>
          <p:nvPr/>
        </p:nvSpPr>
        <p:spPr>
          <a:xfrm>
            <a:off x="336600" y="447480"/>
            <a:ext cx="8520120" cy="607320"/>
          </a:xfrm>
          <a:prstGeom prst="rect">
            <a:avLst/>
          </a:prstGeom>
          <a:noFill/>
          <a:ln>
            <a:noFill/>
          </a:ln>
        </p:spPr>
        <p:style>
          <a:lnRef idx="0"/>
          <a:fillRef idx="0"/>
          <a:effectRef idx="0"/>
          <a:fontRef idx="minor"/>
        </p:style>
        <p:txBody>
          <a:bodyPr tIns="91440" bIns="91440"/>
          <a:p>
            <a:pPr>
              <a:lnSpc>
                <a:spcPct val="100000"/>
              </a:lnSpc>
            </a:pPr>
            <a:r>
              <a:rPr b="0" lang="en-AU" sz="3000" spc="-1" strike="noStrike">
                <a:solidFill>
                  <a:srgbClr val="2a3990"/>
                </a:solidFill>
                <a:latin typeface="Roboto"/>
                <a:ea typeface="Roboto"/>
              </a:rPr>
              <a:t>Slack -  Client   </a:t>
            </a:r>
            <a:endParaRPr b="0" lang="en-AU" sz="3000" spc="-1" strike="noStrike">
              <a:latin typeface="Arial"/>
            </a:endParaRPr>
          </a:p>
          <a:p>
            <a:pPr>
              <a:lnSpc>
                <a:spcPct val="100000"/>
              </a:lnSpc>
            </a:pPr>
            <a:r>
              <a:rPr b="0" lang="en-AU" sz="3000" spc="-1" strike="noStrike">
                <a:solidFill>
                  <a:srgbClr val="2a3990"/>
                </a:solidFill>
                <a:latin typeface="Roboto"/>
                <a:ea typeface="Roboto"/>
              </a:rPr>
              <a:t>interaction</a:t>
            </a:r>
            <a:endParaRPr b="0" lang="en-AU" sz="3000" spc="-1" strike="noStrike">
              <a:latin typeface="Arial"/>
            </a:endParaRPr>
          </a:p>
        </p:txBody>
      </p:sp>
      <p:pic>
        <p:nvPicPr>
          <p:cNvPr id="276" name="Google Shape;330;p49" descr=""/>
          <p:cNvPicPr/>
          <p:nvPr/>
        </p:nvPicPr>
        <p:blipFill>
          <a:blip r:embed="rId1"/>
          <a:stretch/>
        </p:blipFill>
        <p:spPr>
          <a:xfrm>
            <a:off x="336600" y="1913040"/>
            <a:ext cx="3422520" cy="2556720"/>
          </a:xfrm>
          <a:prstGeom prst="rect">
            <a:avLst/>
          </a:prstGeom>
          <a:ln>
            <a:noFill/>
          </a:ln>
        </p:spPr>
      </p:pic>
      <p:pic>
        <p:nvPicPr>
          <p:cNvPr id="277" name="Google Shape;331;p49" descr=""/>
          <p:cNvPicPr/>
          <p:nvPr/>
        </p:nvPicPr>
        <p:blipFill>
          <a:blip r:embed="rId2"/>
          <a:stretch/>
        </p:blipFill>
        <p:spPr>
          <a:xfrm>
            <a:off x="2918520" y="3841200"/>
            <a:ext cx="1074600" cy="990360"/>
          </a:xfrm>
          <a:prstGeom prst="rect">
            <a:avLst/>
          </a:prstGeom>
          <a:ln>
            <a:noFill/>
          </a:ln>
        </p:spPr>
      </p:pic>
      <p:pic>
        <p:nvPicPr>
          <p:cNvPr id="278" name="Google Shape;332;p49" descr=""/>
          <p:cNvPicPr/>
          <p:nvPr/>
        </p:nvPicPr>
        <p:blipFill>
          <a:blip r:embed="rId3"/>
          <a:stretch/>
        </p:blipFill>
        <p:spPr>
          <a:xfrm>
            <a:off x="4460760" y="783720"/>
            <a:ext cx="4111920" cy="1015560"/>
          </a:xfrm>
          <a:prstGeom prst="rect">
            <a:avLst/>
          </a:prstGeom>
          <a:ln>
            <a:noFill/>
          </a:ln>
        </p:spPr>
      </p:pic>
      <p:sp>
        <p:nvSpPr>
          <p:cNvPr id="279" name="CustomShape 2"/>
          <p:cNvSpPr/>
          <p:nvPr/>
        </p:nvSpPr>
        <p:spPr>
          <a:xfrm>
            <a:off x="4595040" y="1837080"/>
            <a:ext cx="3843360" cy="420480"/>
          </a:xfrm>
          <a:prstGeom prst="rect">
            <a:avLst/>
          </a:prstGeom>
          <a:noFill/>
          <a:ln>
            <a:noFill/>
          </a:ln>
        </p:spPr>
        <p:style>
          <a:lnRef idx="0"/>
          <a:fillRef idx="0"/>
          <a:effectRef idx="0"/>
          <a:fontRef idx="minor"/>
        </p:style>
        <p:txBody>
          <a:bodyPr tIns="91440" bIns="91440"/>
          <a:p>
            <a:pPr>
              <a:lnSpc>
                <a:spcPct val="100000"/>
              </a:lnSpc>
            </a:pPr>
            <a:r>
              <a:rPr b="0" lang="en-AU" sz="1200" spc="-1" strike="noStrike">
                <a:solidFill>
                  <a:srgbClr val="000000"/>
                </a:solidFill>
                <a:latin typeface="Roboto"/>
                <a:ea typeface="Roboto"/>
              </a:rPr>
              <a:t>Scope Statement signatures </a:t>
            </a:r>
            <a:endParaRPr b="0" lang="en-AU" sz="1200" spc="-1" strike="noStrike">
              <a:latin typeface="Arial"/>
            </a:endParaRPr>
          </a:p>
          <a:p>
            <a:pPr>
              <a:lnSpc>
                <a:spcPct val="100000"/>
              </a:lnSpc>
            </a:pPr>
            <a:endParaRPr b="0" lang="en-AU" sz="1200" spc="-1" strike="noStrike">
              <a:latin typeface="Arial"/>
            </a:endParaRPr>
          </a:p>
        </p:txBody>
      </p:sp>
      <p:sp>
        <p:nvSpPr>
          <p:cNvPr id="280" name="CustomShape 3"/>
          <p:cNvSpPr/>
          <p:nvPr/>
        </p:nvSpPr>
        <p:spPr>
          <a:xfrm>
            <a:off x="4572000" y="4223880"/>
            <a:ext cx="3263400" cy="607320"/>
          </a:xfrm>
          <a:prstGeom prst="rect">
            <a:avLst/>
          </a:prstGeom>
          <a:noFill/>
          <a:ln>
            <a:noFill/>
          </a:ln>
        </p:spPr>
        <p:style>
          <a:lnRef idx="0"/>
          <a:fillRef idx="0"/>
          <a:effectRef idx="0"/>
          <a:fontRef idx="minor"/>
        </p:style>
        <p:txBody>
          <a:bodyPr tIns="91440" bIns="91440"/>
          <a:p>
            <a:pPr>
              <a:lnSpc>
                <a:spcPct val="100000"/>
              </a:lnSpc>
            </a:pPr>
            <a:r>
              <a:rPr b="0" lang="en-AU" sz="1400" spc="-1" strike="noStrike">
                <a:solidFill>
                  <a:srgbClr val="000000"/>
                </a:solidFill>
                <a:latin typeface="Roboto"/>
                <a:ea typeface="Roboto"/>
              </a:rPr>
              <a:t>Email correspondence with clients </a:t>
            </a:r>
            <a:endParaRPr b="0" lang="en-AU" sz="1400" spc="-1" strike="noStrike">
              <a:latin typeface="Arial"/>
            </a:endParaRPr>
          </a:p>
        </p:txBody>
      </p:sp>
      <p:pic>
        <p:nvPicPr>
          <p:cNvPr id="281" name="Google Shape;335;p49" descr=""/>
          <p:cNvPicPr/>
          <p:nvPr/>
        </p:nvPicPr>
        <p:blipFill>
          <a:blip r:embed="rId4"/>
          <a:stretch/>
        </p:blipFill>
        <p:spPr>
          <a:xfrm>
            <a:off x="4460760" y="2525040"/>
            <a:ext cx="4570560" cy="1698840"/>
          </a:xfrm>
          <a:prstGeom prst="rect">
            <a:avLst/>
          </a:prstGeom>
          <a:ln>
            <a:noFill/>
          </a:ln>
        </p:spPr>
      </p:pic>
    </p:spTree>
  </p:cSld>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CustomShape 1"/>
          <p:cNvSpPr/>
          <p:nvPr/>
        </p:nvSpPr>
        <p:spPr>
          <a:xfrm>
            <a:off x="4364640" y="514440"/>
            <a:ext cx="3999600" cy="2098440"/>
          </a:xfrm>
          <a:prstGeom prst="rect">
            <a:avLst/>
          </a:prstGeom>
          <a:noFill/>
          <a:ln>
            <a:noFill/>
          </a:ln>
        </p:spPr>
        <p:style>
          <a:lnRef idx="0"/>
          <a:fillRef idx="0"/>
          <a:effectRef idx="0"/>
          <a:fontRef idx="minor"/>
        </p:style>
        <p:txBody>
          <a:bodyPr tIns="91440" bIns="91440"/>
          <a:p>
            <a:pPr>
              <a:lnSpc>
                <a:spcPct val="120000"/>
              </a:lnSpc>
              <a:spcBef>
                <a:spcPts val="2001"/>
              </a:spcBef>
            </a:pPr>
            <a:r>
              <a:rPr b="1" lang="en-AU" sz="1400" spc="-1" strike="noStrike">
                <a:solidFill>
                  <a:srgbClr val="222222"/>
                </a:solidFill>
                <a:latin typeface="Arial"/>
                <a:ea typeface="Arial"/>
              </a:rPr>
              <a:t>Directly Responsible Individuals (DRI)</a:t>
            </a:r>
            <a:endParaRPr b="0" lang="en-AU" sz="1400" spc="-1" strike="noStrike">
              <a:latin typeface="Arial"/>
            </a:endParaRPr>
          </a:p>
          <a:p>
            <a:pPr marL="457200" indent="-317160">
              <a:lnSpc>
                <a:spcPct val="120000"/>
              </a:lnSpc>
              <a:spcBef>
                <a:spcPts val="2001"/>
              </a:spcBef>
              <a:buClr>
                <a:srgbClr val="222222"/>
              </a:buClr>
              <a:buFont typeface="Arial"/>
              <a:buChar char="●"/>
            </a:pPr>
            <a:r>
              <a:rPr b="0" lang="en-AU" sz="1400" spc="-1" strike="noStrike">
                <a:solidFill>
                  <a:srgbClr val="222222"/>
                </a:solidFill>
                <a:latin typeface="Arial"/>
                <a:ea typeface="Arial"/>
              </a:rPr>
              <a:t>Promotes taking ownership for tasks and therefore holding members accountable </a:t>
            </a:r>
            <a:endParaRPr b="0" lang="en-AU" sz="1400" spc="-1" strike="noStrike">
              <a:latin typeface="Arial"/>
            </a:endParaRPr>
          </a:p>
          <a:p>
            <a:pPr marL="457200" indent="-317160">
              <a:lnSpc>
                <a:spcPct val="120000"/>
              </a:lnSpc>
              <a:buClr>
                <a:srgbClr val="222222"/>
              </a:buClr>
              <a:buFont typeface="Arial"/>
              <a:buChar char="●"/>
            </a:pPr>
            <a:r>
              <a:rPr b="0" lang="en-AU" sz="1400" spc="-1" strike="noStrike">
                <a:solidFill>
                  <a:srgbClr val="222222"/>
                </a:solidFill>
                <a:latin typeface="Arial"/>
                <a:ea typeface="Arial"/>
              </a:rPr>
              <a:t>Alleviates strain on manager </a:t>
            </a:r>
            <a:endParaRPr b="0" lang="en-AU" sz="1400" spc="-1" strike="noStrike">
              <a:latin typeface="Arial"/>
            </a:endParaRPr>
          </a:p>
          <a:p>
            <a:pPr>
              <a:lnSpc>
                <a:spcPct val="120000"/>
              </a:lnSpc>
              <a:spcBef>
                <a:spcPts val="2001"/>
              </a:spcBef>
            </a:pPr>
            <a:endParaRPr b="0" lang="en-AU" sz="1400" spc="-1" strike="noStrike">
              <a:latin typeface="Arial"/>
            </a:endParaRPr>
          </a:p>
          <a:p>
            <a:pPr>
              <a:lnSpc>
                <a:spcPct val="115000"/>
              </a:lnSpc>
              <a:spcBef>
                <a:spcPts val="1001"/>
              </a:spcBef>
              <a:spcAft>
                <a:spcPts val="1599"/>
              </a:spcAft>
            </a:pPr>
            <a:endParaRPr b="0" lang="en-AU" sz="1400" spc="-1" strike="noStrike">
              <a:latin typeface="Arial"/>
            </a:endParaRPr>
          </a:p>
        </p:txBody>
      </p:sp>
      <p:graphicFrame>
        <p:nvGraphicFramePr>
          <p:cNvPr id="283" name="Table 2"/>
          <p:cNvGraphicFramePr/>
          <p:nvPr/>
        </p:nvGraphicFramePr>
        <p:xfrm>
          <a:off x="311760" y="1017720"/>
          <a:ext cx="3591360" cy="3795840"/>
        </p:xfrm>
        <a:graphic>
          <a:graphicData uri="http://schemas.openxmlformats.org/drawingml/2006/table">
            <a:tbl>
              <a:tblPr/>
              <a:tblGrid>
                <a:gridCol w="1467720"/>
                <a:gridCol w="2123640"/>
              </a:tblGrid>
              <a:tr h="555840">
                <a:tc>
                  <a:txBody>
                    <a:bodyPr lIns="91080" rIns="91080" tIns="91080" bIns="91080"/>
                    <a:p>
                      <a:pPr>
                        <a:lnSpc>
                          <a:spcPct val="100000"/>
                        </a:lnSpc>
                      </a:pPr>
                      <a:r>
                        <a:rPr b="1" lang="en-AU" sz="1400" spc="-1" strike="noStrike">
                          <a:solidFill>
                            <a:srgbClr val="000000"/>
                          </a:solidFill>
                          <a:latin typeface="Arial"/>
                          <a:ea typeface="Arial"/>
                        </a:rPr>
                        <a:t>XP Role</a:t>
                      </a:r>
                      <a:endParaRPr b="0" lang="en-AU"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p>
                      <a:pPr>
                        <a:lnSpc>
                          <a:spcPct val="100000"/>
                        </a:lnSpc>
                      </a:pPr>
                      <a:r>
                        <a:rPr b="1" lang="en-AU" sz="1400" spc="-1" strike="noStrike">
                          <a:solidFill>
                            <a:srgbClr val="000000"/>
                          </a:solidFill>
                          <a:latin typeface="Arial"/>
                          <a:ea typeface="Arial"/>
                        </a:rPr>
                        <a:t>Members</a:t>
                      </a:r>
                      <a:endParaRPr b="0" lang="en-AU"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40000">
                <a:tc>
                  <a:txBody>
                    <a:bodyPr lIns="91080" rIns="91080" tIns="91080" bIns="91080"/>
                    <a:p>
                      <a:pPr>
                        <a:lnSpc>
                          <a:spcPct val="100000"/>
                        </a:lnSpc>
                      </a:pPr>
                      <a:r>
                        <a:rPr b="1" lang="en-AU" sz="1400" spc="-1" strike="noStrike">
                          <a:solidFill>
                            <a:srgbClr val="000000"/>
                          </a:solidFill>
                          <a:latin typeface="Arial"/>
                          <a:ea typeface="Arial"/>
                        </a:rPr>
                        <a:t>Tracker</a:t>
                      </a:r>
                      <a:endParaRPr b="0" lang="en-AU"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p>
                      <a:pPr>
                        <a:lnSpc>
                          <a:spcPct val="100000"/>
                        </a:lnSpc>
                      </a:pPr>
                      <a:r>
                        <a:rPr b="0" lang="en-AU" sz="1400" spc="-1" strike="noStrike">
                          <a:solidFill>
                            <a:srgbClr val="000000"/>
                          </a:solidFill>
                          <a:latin typeface="Arial"/>
                          <a:ea typeface="Arial"/>
                        </a:rPr>
                        <a:t>Adam</a:t>
                      </a:r>
                      <a:endParaRPr b="0" lang="en-AU"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40000">
                <a:tc>
                  <a:txBody>
                    <a:bodyPr lIns="91080" rIns="91080" tIns="91080" bIns="91080"/>
                    <a:p>
                      <a:pPr>
                        <a:lnSpc>
                          <a:spcPct val="100000"/>
                        </a:lnSpc>
                      </a:pPr>
                      <a:r>
                        <a:rPr b="1" lang="en-AU" sz="1400" spc="-1" strike="noStrike">
                          <a:solidFill>
                            <a:srgbClr val="000000"/>
                          </a:solidFill>
                          <a:latin typeface="Arial"/>
                          <a:ea typeface="Arial"/>
                        </a:rPr>
                        <a:t>Manager</a:t>
                      </a:r>
                      <a:endParaRPr b="0" lang="en-AU"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p>
                      <a:pPr>
                        <a:lnSpc>
                          <a:spcPct val="100000"/>
                        </a:lnSpc>
                      </a:pPr>
                      <a:r>
                        <a:rPr b="0" lang="en-AU" sz="1400" spc="-1" strike="noStrike">
                          <a:solidFill>
                            <a:srgbClr val="000000"/>
                          </a:solidFill>
                          <a:latin typeface="Arial"/>
                          <a:ea typeface="Arial"/>
                        </a:rPr>
                        <a:t>Adam</a:t>
                      </a:r>
                      <a:endParaRPr b="0" lang="en-AU"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40000">
                <a:tc>
                  <a:txBody>
                    <a:bodyPr lIns="91080" rIns="91080" tIns="91080" bIns="91080"/>
                    <a:p>
                      <a:pPr>
                        <a:lnSpc>
                          <a:spcPct val="100000"/>
                        </a:lnSpc>
                      </a:pPr>
                      <a:r>
                        <a:rPr b="1" lang="en-AU" sz="1400" spc="-1" strike="noStrike">
                          <a:solidFill>
                            <a:srgbClr val="000000"/>
                          </a:solidFill>
                          <a:latin typeface="Arial"/>
                          <a:ea typeface="Arial"/>
                        </a:rPr>
                        <a:t>Customer</a:t>
                      </a:r>
                      <a:endParaRPr b="0" lang="en-AU"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p>
                      <a:pPr>
                        <a:lnSpc>
                          <a:spcPct val="100000"/>
                        </a:lnSpc>
                      </a:pPr>
                      <a:r>
                        <a:rPr b="0" lang="en-AU" sz="1400" spc="-1" strike="noStrike">
                          <a:solidFill>
                            <a:srgbClr val="000000"/>
                          </a:solidFill>
                          <a:latin typeface="Arial"/>
                          <a:ea typeface="Arial"/>
                        </a:rPr>
                        <a:t>JooHwan</a:t>
                      </a:r>
                      <a:endParaRPr b="0" lang="en-AU"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40000">
                <a:tc>
                  <a:txBody>
                    <a:bodyPr lIns="91080" rIns="91080" tIns="91080" bIns="91080"/>
                    <a:p>
                      <a:pPr>
                        <a:lnSpc>
                          <a:spcPct val="100000"/>
                        </a:lnSpc>
                      </a:pPr>
                      <a:r>
                        <a:rPr b="1" lang="en-AU" sz="1400" spc="-1" strike="noStrike">
                          <a:solidFill>
                            <a:srgbClr val="000000"/>
                          </a:solidFill>
                          <a:latin typeface="Arial"/>
                          <a:ea typeface="Arial"/>
                        </a:rPr>
                        <a:t>Programmer</a:t>
                      </a:r>
                      <a:endParaRPr b="0" lang="en-AU"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p>
                      <a:pPr>
                        <a:lnSpc>
                          <a:spcPct val="100000"/>
                        </a:lnSpc>
                      </a:pPr>
                      <a:r>
                        <a:rPr b="0" lang="en-AU" sz="1400" spc="-1" strike="noStrike">
                          <a:solidFill>
                            <a:srgbClr val="000000"/>
                          </a:solidFill>
                          <a:latin typeface="Arial"/>
                          <a:ea typeface="Arial"/>
                        </a:rPr>
                        <a:t>Clinton</a:t>
                      </a:r>
                      <a:endParaRPr b="0" lang="en-AU"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40000">
                <a:tc>
                  <a:txBody>
                    <a:bodyPr lIns="91080" rIns="91080" tIns="91080" bIns="91080"/>
                    <a:p>
                      <a:pPr>
                        <a:lnSpc>
                          <a:spcPct val="100000"/>
                        </a:lnSpc>
                      </a:pPr>
                      <a:r>
                        <a:rPr b="1" lang="en-AU" sz="1400" spc="-1" strike="noStrike">
                          <a:solidFill>
                            <a:srgbClr val="000000"/>
                          </a:solidFill>
                          <a:latin typeface="Arial"/>
                          <a:ea typeface="Arial"/>
                        </a:rPr>
                        <a:t>Tester</a:t>
                      </a:r>
                      <a:endParaRPr b="0" lang="en-AU"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p>
                      <a:pPr>
                        <a:lnSpc>
                          <a:spcPct val="100000"/>
                        </a:lnSpc>
                      </a:pPr>
                      <a:r>
                        <a:rPr b="0" lang="en-AU" sz="1400" spc="-1" strike="noStrike">
                          <a:solidFill>
                            <a:srgbClr val="000000"/>
                          </a:solidFill>
                          <a:latin typeface="Arial"/>
                          <a:ea typeface="Arial"/>
                        </a:rPr>
                        <a:t>Vicky</a:t>
                      </a:r>
                      <a:endParaRPr b="0" lang="en-AU"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40000">
                <a:tc>
                  <a:txBody>
                    <a:bodyPr lIns="91080" rIns="91080" tIns="91080" bIns="91080"/>
                    <a:p>
                      <a:pPr>
                        <a:lnSpc>
                          <a:spcPct val="100000"/>
                        </a:lnSpc>
                      </a:pPr>
                      <a:r>
                        <a:rPr b="1" lang="en-AU" sz="1400" spc="-1" strike="noStrike">
                          <a:solidFill>
                            <a:srgbClr val="000000"/>
                          </a:solidFill>
                          <a:latin typeface="Arial"/>
                          <a:ea typeface="Arial"/>
                        </a:rPr>
                        <a:t>Doomsayer</a:t>
                      </a:r>
                      <a:endParaRPr b="0" lang="en-AU"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p>
                      <a:pPr>
                        <a:lnSpc>
                          <a:spcPct val="100000"/>
                        </a:lnSpc>
                      </a:pPr>
                      <a:r>
                        <a:rPr b="0" lang="en-AU" sz="1400" spc="-1" strike="noStrike">
                          <a:solidFill>
                            <a:srgbClr val="000000"/>
                          </a:solidFill>
                          <a:latin typeface="Arial"/>
                          <a:ea typeface="Arial"/>
                        </a:rPr>
                        <a:t>Cameron</a:t>
                      </a:r>
                      <a:endParaRPr b="0" lang="en-AU"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bl>
          </a:graphicData>
        </a:graphic>
      </p:graphicFrame>
      <p:sp>
        <p:nvSpPr>
          <p:cNvPr id="284" name="CustomShape 3"/>
          <p:cNvSpPr/>
          <p:nvPr/>
        </p:nvSpPr>
        <p:spPr>
          <a:xfrm>
            <a:off x="4489200" y="2469240"/>
            <a:ext cx="3999600" cy="2023200"/>
          </a:xfrm>
          <a:prstGeom prst="rect">
            <a:avLst/>
          </a:prstGeom>
          <a:noFill/>
          <a:ln>
            <a:noFill/>
          </a:ln>
        </p:spPr>
        <p:style>
          <a:lnRef idx="0"/>
          <a:fillRef idx="0"/>
          <a:effectRef idx="0"/>
          <a:fontRef idx="minor"/>
        </p:style>
        <p:txBody>
          <a:bodyPr tIns="91440" bIns="91440"/>
          <a:p>
            <a:pPr>
              <a:lnSpc>
                <a:spcPct val="120000"/>
              </a:lnSpc>
              <a:spcBef>
                <a:spcPts val="2001"/>
              </a:spcBef>
            </a:pPr>
            <a:r>
              <a:rPr b="1" lang="en-AU" sz="1400" spc="-1" strike="noStrike">
                <a:solidFill>
                  <a:srgbClr val="222222"/>
                </a:solidFill>
                <a:latin typeface="Arial"/>
                <a:ea typeface="Arial"/>
              </a:rPr>
              <a:t>Group Roles</a:t>
            </a:r>
            <a:endParaRPr b="0" lang="en-AU" sz="1400" spc="-1" strike="noStrike">
              <a:latin typeface="Arial"/>
            </a:endParaRPr>
          </a:p>
          <a:p>
            <a:pPr>
              <a:lnSpc>
                <a:spcPct val="120000"/>
              </a:lnSpc>
              <a:spcBef>
                <a:spcPts val="2001"/>
              </a:spcBef>
            </a:pPr>
            <a:r>
              <a:rPr b="0" lang="en-AU" sz="1400" spc="-1" strike="noStrike">
                <a:solidFill>
                  <a:srgbClr val="222222"/>
                </a:solidFill>
                <a:latin typeface="Arial"/>
                <a:ea typeface="Arial"/>
              </a:rPr>
              <a:t>Git Expert - Cameron </a:t>
            </a:r>
            <a:br/>
            <a:r>
              <a:rPr b="0" lang="en-AU" sz="1400" spc="-1" strike="noStrike">
                <a:solidFill>
                  <a:srgbClr val="222222"/>
                </a:solidFill>
                <a:latin typeface="Arial"/>
                <a:ea typeface="Arial"/>
              </a:rPr>
              <a:t>Slack Expert - Clinton</a:t>
            </a:r>
            <a:br/>
            <a:r>
              <a:rPr b="0" lang="en-AU" sz="1400" spc="-1" strike="noStrike">
                <a:solidFill>
                  <a:srgbClr val="222222"/>
                </a:solidFill>
                <a:latin typeface="Arial"/>
                <a:ea typeface="Arial"/>
              </a:rPr>
              <a:t>BitBucket Expert - Adam  </a:t>
            </a:r>
            <a:br/>
            <a:r>
              <a:rPr b="0" lang="en-AU" sz="1400" spc="-1" strike="noStrike">
                <a:solidFill>
                  <a:srgbClr val="222222"/>
                </a:solidFill>
                <a:latin typeface="Arial"/>
                <a:ea typeface="Arial"/>
              </a:rPr>
              <a:t>XP Expert - JooHwan, Vicky</a:t>
            </a:r>
            <a:endParaRPr b="0" lang="en-AU" sz="1400" spc="-1" strike="noStrike">
              <a:latin typeface="Arial"/>
            </a:endParaRPr>
          </a:p>
          <a:p>
            <a:pPr>
              <a:lnSpc>
                <a:spcPct val="120000"/>
              </a:lnSpc>
              <a:spcBef>
                <a:spcPts val="2001"/>
              </a:spcBef>
            </a:pPr>
            <a:endParaRPr b="0" lang="en-AU" sz="1400" spc="-1" strike="noStrike">
              <a:latin typeface="Arial"/>
            </a:endParaRPr>
          </a:p>
          <a:p>
            <a:pPr>
              <a:lnSpc>
                <a:spcPct val="120000"/>
              </a:lnSpc>
              <a:spcBef>
                <a:spcPts val="2001"/>
              </a:spcBef>
            </a:pPr>
            <a:endParaRPr b="0" lang="en-AU" sz="1400" spc="-1" strike="noStrike">
              <a:latin typeface="Arial"/>
            </a:endParaRPr>
          </a:p>
          <a:p>
            <a:pPr>
              <a:lnSpc>
                <a:spcPct val="115000"/>
              </a:lnSpc>
              <a:spcBef>
                <a:spcPts val="1001"/>
              </a:spcBef>
              <a:spcAft>
                <a:spcPts val="1599"/>
              </a:spcAft>
            </a:pPr>
            <a:endParaRPr b="0" lang="en-AU" sz="1400" spc="-1" strike="noStrike">
              <a:latin typeface="Arial"/>
            </a:endParaRPr>
          </a:p>
        </p:txBody>
      </p:sp>
      <p:sp>
        <p:nvSpPr>
          <p:cNvPr id="285" name="CustomShape 4"/>
          <p:cNvSpPr/>
          <p:nvPr/>
        </p:nvSpPr>
        <p:spPr>
          <a:xfrm>
            <a:off x="311760" y="410040"/>
            <a:ext cx="8520120" cy="607320"/>
          </a:xfrm>
          <a:prstGeom prst="rect">
            <a:avLst/>
          </a:prstGeom>
          <a:noFill/>
          <a:ln>
            <a:noFill/>
          </a:ln>
        </p:spPr>
        <p:style>
          <a:lnRef idx="0"/>
          <a:fillRef idx="0"/>
          <a:effectRef idx="0"/>
          <a:fontRef idx="minor"/>
        </p:style>
        <p:txBody>
          <a:bodyPr tIns="91440" bIns="91440"/>
          <a:p>
            <a:pPr>
              <a:lnSpc>
                <a:spcPct val="100000"/>
              </a:lnSpc>
            </a:pPr>
            <a:r>
              <a:rPr b="0" lang="en-AU" sz="3000" spc="-1" strike="noStrike">
                <a:solidFill>
                  <a:srgbClr val="2a3990"/>
                </a:solidFill>
                <a:latin typeface="Roboto"/>
                <a:ea typeface="Roboto"/>
              </a:rPr>
              <a:t>XP </a:t>
            </a:r>
            <a:endParaRPr b="0" lang="en-AU" sz="3000" spc="-1" strike="noStrike">
              <a:latin typeface="Arial"/>
            </a:endParaRPr>
          </a:p>
        </p:txBody>
      </p:sp>
    </p:spTree>
  </p:cSld>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TextShape 1"/>
          <p:cNvSpPr txBox="1"/>
          <p:nvPr/>
        </p:nvSpPr>
        <p:spPr>
          <a:xfrm>
            <a:off x="274320" y="704520"/>
            <a:ext cx="3999600" cy="3338640"/>
          </a:xfrm>
          <a:prstGeom prst="rect">
            <a:avLst/>
          </a:prstGeom>
          <a:noFill/>
          <a:ln>
            <a:noFill/>
          </a:ln>
        </p:spPr>
        <p:txBody>
          <a:bodyPr tIns="91440" bIns="91440"/>
          <a:p>
            <a:endParaRPr b="0" lang="en-AU" sz="1400" spc="-1" strike="noStrike">
              <a:solidFill>
                <a:srgbClr val="000000"/>
              </a:solidFill>
              <a:latin typeface="Arial"/>
            </a:endParaRPr>
          </a:p>
        </p:txBody>
      </p:sp>
      <p:sp>
        <p:nvSpPr>
          <p:cNvPr id="287" name="TextShape 2"/>
          <p:cNvSpPr txBox="1"/>
          <p:nvPr/>
        </p:nvSpPr>
        <p:spPr>
          <a:xfrm>
            <a:off x="4794840" y="704520"/>
            <a:ext cx="3999600" cy="3338640"/>
          </a:xfrm>
          <a:prstGeom prst="rect">
            <a:avLst/>
          </a:prstGeom>
          <a:noFill/>
          <a:ln>
            <a:noFill/>
          </a:ln>
        </p:spPr>
        <p:txBody>
          <a:bodyPr tIns="91440" bIns="91440"/>
          <a:p>
            <a:endParaRPr b="0" lang="en-AU" sz="1400" spc="-1" strike="noStrike">
              <a:solidFill>
                <a:srgbClr val="000000"/>
              </a:solidFill>
              <a:latin typeface="Arial"/>
            </a:endParaRPr>
          </a:p>
        </p:txBody>
      </p:sp>
      <p:sp>
        <p:nvSpPr>
          <p:cNvPr id="288" name="CustomShape 3"/>
          <p:cNvSpPr/>
          <p:nvPr/>
        </p:nvSpPr>
        <p:spPr>
          <a:xfrm>
            <a:off x="199440" y="492120"/>
            <a:ext cx="8520120" cy="607320"/>
          </a:xfrm>
          <a:prstGeom prst="rect">
            <a:avLst/>
          </a:prstGeom>
          <a:noFill/>
          <a:ln>
            <a:noFill/>
          </a:ln>
        </p:spPr>
        <p:style>
          <a:lnRef idx="0"/>
          <a:fillRef idx="0"/>
          <a:effectRef idx="0"/>
          <a:fontRef idx="minor"/>
        </p:style>
        <p:txBody>
          <a:bodyPr tIns="91440" bIns="91440"/>
          <a:p>
            <a:pPr>
              <a:lnSpc>
                <a:spcPct val="100000"/>
              </a:lnSpc>
            </a:pPr>
            <a:r>
              <a:rPr b="0" lang="en-AU" sz="3000" spc="-1" strike="noStrike">
                <a:solidFill>
                  <a:srgbClr val="2a3990"/>
                </a:solidFill>
                <a:latin typeface="Roboto"/>
                <a:ea typeface="Roboto"/>
              </a:rPr>
              <a:t>Critique</a:t>
            </a:r>
            <a:endParaRPr b="0" lang="en-AU" sz="3000" spc="-1" strike="noStrike">
              <a:latin typeface="Arial"/>
            </a:endParaRPr>
          </a:p>
        </p:txBody>
      </p:sp>
      <p:sp>
        <p:nvSpPr>
          <p:cNvPr id="289" name="CustomShape 4"/>
          <p:cNvSpPr/>
          <p:nvPr/>
        </p:nvSpPr>
        <p:spPr>
          <a:xfrm>
            <a:off x="199440" y="1312200"/>
            <a:ext cx="3999600" cy="3338640"/>
          </a:xfrm>
          <a:prstGeom prst="rect">
            <a:avLst/>
          </a:prstGeom>
          <a:noFill/>
          <a:ln>
            <a:noFill/>
          </a:ln>
        </p:spPr>
        <p:style>
          <a:lnRef idx="0"/>
          <a:fillRef idx="0"/>
          <a:effectRef idx="0"/>
          <a:fontRef idx="minor"/>
        </p:style>
        <p:txBody>
          <a:bodyPr tIns="91440" bIns="91440"/>
          <a:p>
            <a:pPr>
              <a:lnSpc>
                <a:spcPct val="115000"/>
              </a:lnSpc>
            </a:pPr>
            <a:r>
              <a:rPr b="1" lang="en-AU" sz="1400" spc="-1" strike="noStrike">
                <a:solidFill>
                  <a:srgbClr val="434343"/>
                </a:solidFill>
                <a:latin typeface="Roboto"/>
                <a:ea typeface="Roboto"/>
              </a:rPr>
              <a:t>What has worked well</a:t>
            </a:r>
            <a:endParaRPr b="0" lang="en-AU" sz="1400" spc="-1" strike="noStrike">
              <a:latin typeface="Arial"/>
            </a:endParaRPr>
          </a:p>
          <a:p>
            <a:pPr marL="457200" indent="-317160">
              <a:lnSpc>
                <a:spcPct val="115000"/>
              </a:lnSpc>
              <a:spcBef>
                <a:spcPts val="1599"/>
              </a:spcBef>
              <a:buClr>
                <a:srgbClr val="434343"/>
              </a:buClr>
              <a:buFont typeface="Roboto"/>
              <a:buChar char="●"/>
            </a:pPr>
            <a:r>
              <a:rPr b="0" lang="en-AU" sz="1400" spc="-1" strike="noStrike">
                <a:solidFill>
                  <a:srgbClr val="434343"/>
                </a:solidFill>
                <a:latin typeface="Roboto"/>
                <a:ea typeface="Roboto"/>
              </a:rPr>
              <a:t>Members are present at offline meetings and responsive offline - great communication</a:t>
            </a:r>
            <a:endParaRPr b="0" lang="en-AU" sz="1400" spc="-1" strike="noStrike">
              <a:latin typeface="Arial"/>
            </a:endParaRPr>
          </a:p>
          <a:p>
            <a:pPr marL="457200" indent="-317160">
              <a:lnSpc>
                <a:spcPct val="115000"/>
              </a:lnSpc>
              <a:buClr>
                <a:srgbClr val="434343"/>
              </a:buClr>
              <a:buFont typeface="Roboto"/>
              <a:buChar char="●"/>
            </a:pPr>
            <a:r>
              <a:rPr b="0" lang="en-AU" sz="1400" spc="-1" strike="noStrike">
                <a:solidFill>
                  <a:srgbClr val="434343"/>
                </a:solidFill>
                <a:latin typeface="Roboto"/>
                <a:ea typeface="Roboto"/>
              </a:rPr>
              <a:t>Trello board is great at keeping track of tickets and goals</a:t>
            </a:r>
            <a:endParaRPr b="0" lang="en-AU" sz="1400" spc="-1" strike="noStrike">
              <a:latin typeface="Arial"/>
            </a:endParaRPr>
          </a:p>
          <a:p>
            <a:pPr marL="457200" indent="-317160">
              <a:lnSpc>
                <a:spcPct val="115000"/>
              </a:lnSpc>
              <a:buClr>
                <a:srgbClr val="434343"/>
              </a:buClr>
              <a:buFont typeface="Roboto"/>
              <a:buChar char="●"/>
            </a:pPr>
            <a:r>
              <a:rPr b="0" lang="en-AU" sz="1400" spc="-1" strike="noStrike">
                <a:solidFill>
                  <a:srgbClr val="434343"/>
                </a:solidFill>
                <a:latin typeface="Roboto"/>
                <a:ea typeface="Roboto"/>
              </a:rPr>
              <a:t>Experts made sure the team is aware of all the components used in the project</a:t>
            </a:r>
            <a:endParaRPr b="0" lang="en-AU" sz="1400" spc="-1" strike="noStrike">
              <a:latin typeface="Arial"/>
            </a:endParaRPr>
          </a:p>
          <a:p>
            <a:pPr marL="457200" indent="-317160">
              <a:lnSpc>
                <a:spcPct val="115000"/>
              </a:lnSpc>
              <a:buClr>
                <a:srgbClr val="434343"/>
              </a:buClr>
              <a:buFont typeface="Roboto"/>
              <a:buChar char="●"/>
            </a:pPr>
            <a:r>
              <a:rPr b="0" lang="en-AU" sz="1400" spc="-1" strike="noStrike">
                <a:solidFill>
                  <a:srgbClr val="434343"/>
                </a:solidFill>
                <a:latin typeface="Roboto"/>
                <a:ea typeface="Roboto"/>
              </a:rPr>
              <a:t>XP roles assigned each member responsibilities as a group member. E.g. the manager helps run smooth meetings and delegates tasks quickly</a:t>
            </a:r>
            <a:endParaRPr b="0" lang="en-AU" sz="1400" spc="-1" strike="noStrike">
              <a:latin typeface="Arial"/>
            </a:endParaRPr>
          </a:p>
        </p:txBody>
      </p:sp>
      <p:sp>
        <p:nvSpPr>
          <p:cNvPr id="290" name="CustomShape 5"/>
          <p:cNvSpPr/>
          <p:nvPr/>
        </p:nvSpPr>
        <p:spPr>
          <a:xfrm>
            <a:off x="4720320" y="1312200"/>
            <a:ext cx="3999600" cy="3338640"/>
          </a:xfrm>
          <a:prstGeom prst="rect">
            <a:avLst/>
          </a:prstGeom>
          <a:noFill/>
          <a:ln>
            <a:noFill/>
          </a:ln>
        </p:spPr>
        <p:style>
          <a:lnRef idx="0"/>
          <a:fillRef idx="0"/>
          <a:effectRef idx="0"/>
          <a:fontRef idx="minor"/>
        </p:style>
        <p:txBody>
          <a:bodyPr tIns="91440" bIns="91440"/>
          <a:p>
            <a:pPr>
              <a:lnSpc>
                <a:spcPct val="115000"/>
              </a:lnSpc>
            </a:pPr>
            <a:r>
              <a:rPr b="1" lang="en-AU" sz="1400" spc="-1" strike="noStrike">
                <a:solidFill>
                  <a:srgbClr val="434343"/>
                </a:solidFill>
                <a:latin typeface="Roboto"/>
                <a:ea typeface="Roboto"/>
              </a:rPr>
              <a:t>What needs improvement</a:t>
            </a:r>
            <a:endParaRPr b="0" lang="en-AU" sz="1400" spc="-1" strike="noStrike">
              <a:latin typeface="Arial"/>
            </a:endParaRPr>
          </a:p>
          <a:p>
            <a:pPr marL="457200" indent="-317160">
              <a:lnSpc>
                <a:spcPct val="115000"/>
              </a:lnSpc>
              <a:spcBef>
                <a:spcPts val="1599"/>
              </a:spcBef>
              <a:buClr>
                <a:srgbClr val="434343"/>
              </a:buClr>
              <a:buFont typeface="Roboto"/>
              <a:buChar char="●"/>
            </a:pPr>
            <a:r>
              <a:rPr b="0" lang="en-AU" sz="1400" spc="-1" strike="noStrike">
                <a:solidFill>
                  <a:srgbClr val="434343"/>
                </a:solidFill>
                <a:latin typeface="Roboto"/>
                <a:ea typeface="Roboto"/>
              </a:rPr>
              <a:t>Changed Trello board so each member has a section for their tasks to have clearer division of tasks</a:t>
            </a:r>
            <a:endParaRPr b="0" lang="en-AU" sz="1400" spc="-1" strike="noStrike">
              <a:latin typeface="Arial"/>
            </a:endParaRPr>
          </a:p>
          <a:p>
            <a:pPr marL="457200" indent="-317160">
              <a:lnSpc>
                <a:spcPct val="115000"/>
              </a:lnSpc>
              <a:buClr>
                <a:srgbClr val="434343"/>
              </a:buClr>
              <a:buFont typeface="Roboto"/>
              <a:buChar char="●"/>
            </a:pPr>
            <a:r>
              <a:rPr b="0" lang="en-AU" sz="1400" spc="-1" strike="noStrike">
                <a:solidFill>
                  <a:srgbClr val="434343"/>
                </a:solidFill>
                <a:latin typeface="Roboto"/>
                <a:ea typeface="Roboto"/>
              </a:rPr>
              <a:t>Decomposition of tasks so that each member was directly responsible for more specific work packages. </a:t>
            </a:r>
            <a:endParaRPr b="0" lang="en-AU" sz="1400" spc="-1" strike="noStrike">
              <a:latin typeface="Arial"/>
            </a:endParaRPr>
          </a:p>
        </p:txBody>
      </p:sp>
    </p:spTree>
  </p:cSld>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TextShape 1"/>
          <p:cNvSpPr txBox="1"/>
          <p:nvPr/>
        </p:nvSpPr>
        <p:spPr>
          <a:xfrm>
            <a:off x="377640" y="314280"/>
            <a:ext cx="8520120" cy="607320"/>
          </a:xfrm>
          <a:prstGeom prst="rect">
            <a:avLst/>
          </a:prstGeom>
          <a:noFill/>
          <a:ln>
            <a:noFill/>
          </a:ln>
        </p:spPr>
        <p:txBody>
          <a:bodyPr tIns="91440" bIns="91440"/>
          <a:p>
            <a:pPr>
              <a:lnSpc>
                <a:spcPct val="100000"/>
              </a:lnSpc>
            </a:pPr>
            <a:r>
              <a:rPr b="0" lang="en-AU" sz="3000" spc="-1" strike="noStrike">
                <a:solidFill>
                  <a:srgbClr val="2a3990"/>
                </a:solidFill>
                <a:latin typeface="Roboto"/>
                <a:ea typeface="Roboto"/>
              </a:rPr>
              <a:t>Team Members</a:t>
            </a:r>
            <a:br/>
            <a:endParaRPr b="0" lang="en-AU" sz="3000" spc="-1" strike="noStrike">
              <a:solidFill>
                <a:srgbClr val="000000"/>
              </a:solidFill>
              <a:latin typeface="Arial"/>
            </a:endParaRPr>
          </a:p>
        </p:txBody>
      </p:sp>
      <p:sp>
        <p:nvSpPr>
          <p:cNvPr id="184" name="CustomShape 2"/>
          <p:cNvSpPr/>
          <p:nvPr/>
        </p:nvSpPr>
        <p:spPr>
          <a:xfrm>
            <a:off x="377640" y="1346400"/>
            <a:ext cx="1914840" cy="257760"/>
          </a:xfrm>
          <a:prstGeom prst="rect">
            <a:avLst/>
          </a:prstGeom>
          <a:noFill/>
          <a:ln>
            <a:noFill/>
          </a:ln>
        </p:spPr>
        <p:style>
          <a:lnRef idx="0"/>
          <a:fillRef idx="0"/>
          <a:effectRef idx="0"/>
          <a:fontRef idx="minor"/>
        </p:style>
        <p:txBody>
          <a:bodyPr tIns="91440" bIns="91440"/>
          <a:p>
            <a:pPr>
              <a:lnSpc>
                <a:spcPct val="100000"/>
              </a:lnSpc>
            </a:pPr>
            <a:r>
              <a:rPr b="0" lang="en-AU" sz="1700" spc="-1" strike="noStrike">
                <a:solidFill>
                  <a:srgbClr val="000000"/>
                </a:solidFill>
                <a:latin typeface="Roboto"/>
                <a:ea typeface="Roboto"/>
              </a:rPr>
              <a:t>Cameron Williamson</a:t>
            </a:r>
            <a:endParaRPr b="0" lang="en-AU" sz="1700" spc="-1" strike="noStrike">
              <a:latin typeface="Arial"/>
            </a:endParaRPr>
          </a:p>
        </p:txBody>
      </p:sp>
      <p:sp>
        <p:nvSpPr>
          <p:cNvPr id="185" name="CustomShape 3"/>
          <p:cNvSpPr/>
          <p:nvPr/>
        </p:nvSpPr>
        <p:spPr>
          <a:xfrm>
            <a:off x="377640" y="3174480"/>
            <a:ext cx="1914840" cy="257760"/>
          </a:xfrm>
          <a:prstGeom prst="rect">
            <a:avLst/>
          </a:prstGeom>
          <a:noFill/>
          <a:ln>
            <a:noFill/>
          </a:ln>
        </p:spPr>
        <p:style>
          <a:lnRef idx="0"/>
          <a:fillRef idx="0"/>
          <a:effectRef idx="0"/>
          <a:fontRef idx="minor"/>
        </p:style>
        <p:txBody>
          <a:bodyPr tIns="91440" bIns="91440"/>
          <a:p>
            <a:pPr>
              <a:lnSpc>
                <a:spcPct val="100000"/>
              </a:lnSpc>
            </a:pPr>
            <a:r>
              <a:rPr b="0" lang="en-AU" sz="1700" spc="-1" strike="noStrike">
                <a:solidFill>
                  <a:srgbClr val="000000"/>
                </a:solidFill>
                <a:latin typeface="Roboto"/>
                <a:ea typeface="Roboto"/>
              </a:rPr>
              <a:t>JooHwan Kwon</a:t>
            </a:r>
            <a:endParaRPr b="0" lang="en-AU" sz="1700" spc="-1" strike="noStrike">
              <a:latin typeface="Arial"/>
            </a:endParaRPr>
          </a:p>
        </p:txBody>
      </p:sp>
      <p:sp>
        <p:nvSpPr>
          <p:cNvPr id="186" name="CustomShape 4"/>
          <p:cNvSpPr/>
          <p:nvPr/>
        </p:nvSpPr>
        <p:spPr>
          <a:xfrm>
            <a:off x="4572000" y="489240"/>
            <a:ext cx="1914840" cy="257760"/>
          </a:xfrm>
          <a:prstGeom prst="rect">
            <a:avLst/>
          </a:prstGeom>
          <a:noFill/>
          <a:ln>
            <a:noFill/>
          </a:ln>
        </p:spPr>
        <p:style>
          <a:lnRef idx="0"/>
          <a:fillRef idx="0"/>
          <a:effectRef idx="0"/>
          <a:fontRef idx="minor"/>
        </p:style>
        <p:txBody>
          <a:bodyPr tIns="91440" bIns="91440"/>
          <a:p>
            <a:pPr>
              <a:lnSpc>
                <a:spcPct val="100000"/>
              </a:lnSpc>
            </a:pPr>
            <a:r>
              <a:rPr b="0" lang="en-AU" sz="1700" spc="-1" strike="noStrike">
                <a:solidFill>
                  <a:srgbClr val="000000"/>
                </a:solidFill>
                <a:latin typeface="Roboto"/>
                <a:ea typeface="Roboto"/>
              </a:rPr>
              <a:t>Vicky Lin</a:t>
            </a:r>
            <a:endParaRPr b="0" lang="en-AU" sz="1700" spc="-1" strike="noStrike">
              <a:latin typeface="Arial"/>
            </a:endParaRPr>
          </a:p>
        </p:txBody>
      </p:sp>
      <p:sp>
        <p:nvSpPr>
          <p:cNvPr id="187" name="CustomShape 5"/>
          <p:cNvSpPr/>
          <p:nvPr/>
        </p:nvSpPr>
        <p:spPr>
          <a:xfrm>
            <a:off x="4572000" y="2088000"/>
            <a:ext cx="1914840" cy="257760"/>
          </a:xfrm>
          <a:prstGeom prst="rect">
            <a:avLst/>
          </a:prstGeom>
          <a:noFill/>
          <a:ln>
            <a:noFill/>
          </a:ln>
        </p:spPr>
        <p:style>
          <a:lnRef idx="0"/>
          <a:fillRef idx="0"/>
          <a:effectRef idx="0"/>
          <a:fontRef idx="minor"/>
        </p:style>
        <p:txBody>
          <a:bodyPr tIns="91440" bIns="91440"/>
          <a:p>
            <a:pPr>
              <a:lnSpc>
                <a:spcPct val="100000"/>
              </a:lnSpc>
            </a:pPr>
            <a:r>
              <a:rPr b="0" lang="en-AU" sz="1700" spc="-1" strike="noStrike">
                <a:solidFill>
                  <a:srgbClr val="000000"/>
                </a:solidFill>
                <a:latin typeface="Roboto"/>
                <a:ea typeface="Roboto"/>
              </a:rPr>
              <a:t>Clinton Mo</a:t>
            </a:r>
            <a:endParaRPr b="0" lang="en-AU" sz="1700" spc="-1" strike="noStrike">
              <a:latin typeface="Arial"/>
            </a:endParaRPr>
          </a:p>
        </p:txBody>
      </p:sp>
      <p:sp>
        <p:nvSpPr>
          <p:cNvPr id="188" name="CustomShape 6"/>
          <p:cNvSpPr/>
          <p:nvPr/>
        </p:nvSpPr>
        <p:spPr>
          <a:xfrm>
            <a:off x="4572000" y="3511800"/>
            <a:ext cx="1914840" cy="257760"/>
          </a:xfrm>
          <a:prstGeom prst="rect">
            <a:avLst/>
          </a:prstGeom>
          <a:noFill/>
          <a:ln>
            <a:noFill/>
          </a:ln>
        </p:spPr>
        <p:style>
          <a:lnRef idx="0"/>
          <a:fillRef idx="0"/>
          <a:effectRef idx="0"/>
          <a:fontRef idx="minor"/>
        </p:style>
        <p:txBody>
          <a:bodyPr tIns="91440" bIns="91440"/>
          <a:p>
            <a:pPr>
              <a:lnSpc>
                <a:spcPct val="100000"/>
              </a:lnSpc>
            </a:pPr>
            <a:r>
              <a:rPr b="0" lang="en-AU" sz="1700" spc="-1" strike="noStrike">
                <a:solidFill>
                  <a:srgbClr val="000000"/>
                </a:solidFill>
                <a:latin typeface="Roboto"/>
                <a:ea typeface="Roboto"/>
              </a:rPr>
              <a:t>Adam Ghanem</a:t>
            </a:r>
            <a:endParaRPr b="0" lang="en-AU" sz="1700" spc="-1" strike="noStrike">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TextShape 1"/>
          <p:cNvSpPr txBox="1"/>
          <p:nvPr/>
        </p:nvSpPr>
        <p:spPr>
          <a:xfrm>
            <a:off x="650880" y="1886760"/>
            <a:ext cx="8221680" cy="838440"/>
          </a:xfrm>
          <a:prstGeom prst="rect">
            <a:avLst/>
          </a:prstGeom>
          <a:noFill/>
          <a:ln>
            <a:noFill/>
          </a:ln>
        </p:spPr>
        <p:txBody>
          <a:bodyPr tIns="91440" bIns="91440" anchor="ctr"/>
          <a:p>
            <a:pPr>
              <a:lnSpc>
                <a:spcPct val="100000"/>
              </a:lnSpc>
            </a:pPr>
            <a:r>
              <a:rPr b="1" i="1" lang="en-AU" sz="4200" spc="-1" strike="noStrike">
                <a:solidFill>
                  <a:srgbClr val="0000ff"/>
                </a:solidFill>
                <a:latin typeface="Roboto"/>
                <a:ea typeface="Roboto"/>
              </a:rPr>
              <a:t>Thank you</a:t>
            </a:r>
            <a:endParaRPr b="0" lang="en-AU" sz="4200" spc="-1" strike="noStrike">
              <a:solidFill>
                <a:srgbClr val="000000"/>
              </a:solidFill>
              <a:latin typeface="Arial"/>
            </a:endParaRPr>
          </a:p>
        </p:txBody>
      </p:sp>
      <p:pic>
        <p:nvPicPr>
          <p:cNvPr id="292" name="Google Shape;358;p52" descr=""/>
          <p:cNvPicPr/>
          <p:nvPr/>
        </p:nvPicPr>
        <p:blipFill>
          <a:blip r:embed="rId1"/>
          <a:stretch/>
        </p:blipFill>
        <p:spPr>
          <a:xfrm>
            <a:off x="6701400" y="1886760"/>
            <a:ext cx="2442240" cy="3256200"/>
          </a:xfrm>
          <a:prstGeom prst="rect">
            <a:avLst/>
          </a:prstGeom>
          <a:ln>
            <a:noFill/>
          </a:ln>
        </p:spPr>
      </p:pic>
    </p:spTree>
  </p:cSld>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TextShape 1"/>
          <p:cNvSpPr txBox="1"/>
          <p:nvPr/>
        </p:nvSpPr>
        <p:spPr>
          <a:xfrm>
            <a:off x="162000" y="132840"/>
            <a:ext cx="4645440" cy="572400"/>
          </a:xfrm>
          <a:prstGeom prst="rect">
            <a:avLst/>
          </a:prstGeom>
          <a:noFill/>
          <a:ln>
            <a:noFill/>
          </a:ln>
        </p:spPr>
        <p:txBody>
          <a:bodyPr tIns="91440" bIns="91440"/>
          <a:p>
            <a:pPr>
              <a:lnSpc>
                <a:spcPct val="100000"/>
              </a:lnSpc>
            </a:pPr>
            <a:r>
              <a:rPr b="0" lang="en-AU" sz="3000" spc="-1" strike="noStrike">
                <a:solidFill>
                  <a:srgbClr val="2a3990"/>
                </a:solidFill>
                <a:latin typeface="Roboto"/>
                <a:ea typeface="Roboto"/>
              </a:rPr>
              <a:t>TechLab Description</a:t>
            </a:r>
            <a:endParaRPr b="0" lang="en-AU" sz="3000" spc="-1" strike="noStrike">
              <a:solidFill>
                <a:srgbClr val="000000"/>
              </a:solidFill>
              <a:latin typeface="Arial"/>
            </a:endParaRPr>
          </a:p>
        </p:txBody>
      </p:sp>
      <p:sp>
        <p:nvSpPr>
          <p:cNvPr id="190" name="TextShape 2"/>
          <p:cNvSpPr txBox="1"/>
          <p:nvPr/>
        </p:nvSpPr>
        <p:spPr>
          <a:xfrm>
            <a:off x="162000" y="705600"/>
            <a:ext cx="8446320" cy="3022560"/>
          </a:xfrm>
          <a:prstGeom prst="rect">
            <a:avLst/>
          </a:prstGeom>
          <a:noFill/>
          <a:ln>
            <a:noFill/>
          </a:ln>
        </p:spPr>
        <p:txBody>
          <a:bodyPr tIns="91440" bIns="91440"/>
          <a:p>
            <a:pPr>
              <a:lnSpc>
                <a:spcPct val="115000"/>
              </a:lnSpc>
            </a:pPr>
            <a:r>
              <a:rPr b="0" lang="en-AU" sz="1800" spc="-1" strike="noStrike">
                <a:solidFill>
                  <a:srgbClr val="434343"/>
                </a:solidFill>
                <a:latin typeface="Roboto"/>
                <a:ea typeface="Roboto"/>
              </a:rPr>
              <a:t>URL: </a:t>
            </a:r>
            <a:r>
              <a:rPr b="0" lang="en-AU" sz="1800" spc="-1" strike="noStrike" u="sng">
                <a:solidFill>
                  <a:srgbClr val="f06292"/>
                </a:solidFill>
                <a:uFillTx/>
                <a:latin typeface="Roboto"/>
                <a:ea typeface="Roboto"/>
                <a:hlinkClick r:id="rId1"/>
              </a:rPr>
              <a:t>trends.techlab.works</a:t>
            </a:r>
            <a:endParaRPr b="0" lang="en-AU" sz="1800" spc="-1" strike="noStrike">
              <a:solidFill>
                <a:srgbClr val="000000"/>
              </a:solidFill>
              <a:latin typeface="Arial"/>
            </a:endParaRPr>
          </a:p>
          <a:p>
            <a:pPr marL="457200" indent="-342720">
              <a:lnSpc>
                <a:spcPct val="115000"/>
              </a:lnSpc>
              <a:spcBef>
                <a:spcPts val="1599"/>
              </a:spcBef>
              <a:buClr>
                <a:srgbClr val="434343"/>
              </a:buClr>
              <a:buFont typeface="Roboto"/>
              <a:buChar char="●"/>
            </a:pPr>
            <a:r>
              <a:rPr b="0" lang="en-AU" sz="1800" spc="-1" strike="noStrike">
                <a:solidFill>
                  <a:srgbClr val="434343"/>
                </a:solidFill>
                <a:latin typeface="Roboto"/>
                <a:ea typeface="Roboto"/>
              </a:rPr>
              <a:t>Web platform for sharing tech trends and projects by TechLab</a:t>
            </a:r>
            <a:endParaRPr b="0" lang="en-AU" sz="1800" spc="-1" strike="noStrike">
              <a:solidFill>
                <a:srgbClr val="000000"/>
              </a:solidFill>
              <a:latin typeface="Arial"/>
            </a:endParaRPr>
          </a:p>
          <a:p>
            <a:pPr>
              <a:lnSpc>
                <a:spcPct val="115000"/>
              </a:lnSpc>
              <a:spcBef>
                <a:spcPts val="1599"/>
              </a:spcBef>
            </a:pPr>
            <a:endParaRPr b="0" lang="en-AU" sz="1800" spc="-1" strike="noStrike">
              <a:solidFill>
                <a:srgbClr val="000000"/>
              </a:solidFill>
              <a:latin typeface="Arial"/>
            </a:endParaRPr>
          </a:p>
          <a:p>
            <a:pPr marL="457200" indent="-342720">
              <a:lnSpc>
                <a:spcPct val="115000"/>
              </a:lnSpc>
              <a:spcBef>
                <a:spcPts val="1599"/>
              </a:spcBef>
              <a:buClr>
                <a:srgbClr val="434343"/>
              </a:buClr>
              <a:buFont typeface="Roboto"/>
              <a:buChar char="●"/>
            </a:pPr>
            <a:r>
              <a:rPr b="0" lang="en-AU" sz="1800" spc="-1" strike="noStrike">
                <a:solidFill>
                  <a:srgbClr val="434343"/>
                </a:solidFill>
                <a:latin typeface="Roboto"/>
                <a:ea typeface="Roboto"/>
              </a:rPr>
              <a:t>Targeted at students, staff, educators, researchers and external partners</a:t>
            </a:r>
            <a:endParaRPr b="0" lang="en-AU" sz="1800" spc="-1" strike="noStrike">
              <a:solidFill>
                <a:srgbClr val="000000"/>
              </a:solidFill>
              <a:latin typeface="Arial"/>
            </a:endParaRPr>
          </a:p>
          <a:p>
            <a:pPr marL="457200">
              <a:lnSpc>
                <a:spcPct val="115000"/>
              </a:lnSpc>
              <a:spcBef>
                <a:spcPts val="1599"/>
              </a:spcBef>
            </a:pPr>
            <a:endParaRPr b="0" lang="en-AU" sz="1800" spc="-1" strike="noStrike">
              <a:solidFill>
                <a:srgbClr val="000000"/>
              </a:solidFill>
              <a:latin typeface="Arial"/>
            </a:endParaRPr>
          </a:p>
          <a:p>
            <a:pPr marL="457200" indent="-342720">
              <a:lnSpc>
                <a:spcPct val="115000"/>
              </a:lnSpc>
              <a:spcBef>
                <a:spcPts val="1599"/>
              </a:spcBef>
              <a:buClr>
                <a:srgbClr val="434343"/>
              </a:buClr>
              <a:buFont typeface="Roboto"/>
              <a:buChar char="●"/>
            </a:pPr>
            <a:r>
              <a:rPr b="0" lang="en-AU" sz="1800" spc="-1" strike="noStrike">
                <a:solidFill>
                  <a:srgbClr val="434343"/>
                </a:solidFill>
                <a:latin typeface="Roboto"/>
                <a:ea typeface="Roboto"/>
              </a:rPr>
              <a:t>TechLab aims to provide a source of information for research projects.</a:t>
            </a:r>
            <a:endParaRPr b="0" lang="en-AU" sz="1800" spc="-1" strike="noStrike">
              <a:solidFill>
                <a:srgbClr val="000000"/>
              </a:solidFill>
              <a:latin typeface="Arial"/>
            </a:endParaRPr>
          </a:p>
        </p:txBody>
      </p:sp>
    </p:spTree>
  </p:cSld>
  <p:timing>
    <p:tnLst>
      <p:par>
        <p:cTn id="9" dur="indefinite" restart="never" nodeType="tmRoot">
          <p:childTnLst>
            <p:seq>
              <p:cTn id="10" dur="indefinite" nodeType="mainSeq">
                <p:childTnLst>
                  <p:par>
                    <p:cTn id="11" fill="hold">
                      <p:stCondLst>
                        <p:cond delay="0"/>
                      </p:stCondLst>
                      <p:childTnLst>
                        <p:par>
                          <p:cTn id="12" fill="hold">
                            <p:stCondLst>
                              <p:cond delay="0"/>
                            </p:stCondLst>
                            <p:childTnLst>
                              <p:par>
                                <p:cTn id="13" nodeType="afterEffect" fill="hold" presetClass="entr" presetID="10">
                                  <p:stCondLst>
                                    <p:cond delay="0"/>
                                  </p:stCondLst>
                                  <p:childTnLst>
                                    <p:set>
                                      <p:cBhvr>
                                        <p:cTn id="14" dur="1" fill="hold">
                                          <p:stCondLst>
                                            <p:cond delay="0"/>
                                          </p:stCondLst>
                                        </p:cTn>
                                        <p:tgtEl>
                                          <p:spTgt spid="190">
                                            <p:txEl>
                                              <p:pRg st="0" end="0"/>
                                            </p:txEl>
                                          </p:spTgt>
                                        </p:tgtEl>
                                        <p:attrNameLst>
                                          <p:attrName>style.visibility</p:attrName>
                                        </p:attrNameLst>
                                      </p:cBhvr>
                                      <p:to>
                                        <p:strVal val="visible"/>
                                      </p:to>
                                    </p:set>
                                    <p:animEffect filter="fade" transition="in">
                                      <p:cBhvr additive="repl">
                                        <p:cTn id="15" dur="2000"/>
                                        <p:tgtEl>
                                          <p:spTgt spid="190">
                                            <p:txEl>
                                              <p:pRg st="0" end="0"/>
                                            </p:txEl>
                                          </p:spTgt>
                                        </p:tgtEl>
                                      </p:cBhvr>
                                    </p:animEffect>
                                  </p:childTnLst>
                                </p:cTn>
                              </p:par>
                            </p:childTnLst>
                          </p:cTn>
                        </p:par>
                        <p:par>
                          <p:cTn id="16" fill="hold">
                            <p:stCondLst>
                              <p:cond delay="2000"/>
                            </p:stCondLst>
                            <p:childTnLst>
                              <p:par>
                                <p:cTn id="17" nodeType="afterEffect" fill="hold" presetClass="entr" presetID="10">
                                  <p:stCondLst>
                                    <p:cond delay="0"/>
                                  </p:stCondLst>
                                  <p:childTnLst>
                                    <p:set>
                                      <p:cBhvr>
                                        <p:cTn id="18" dur="1" fill="hold">
                                          <p:stCondLst>
                                            <p:cond delay="0"/>
                                          </p:stCondLst>
                                        </p:cTn>
                                        <p:tgtEl>
                                          <p:spTgt spid="190">
                                            <p:txEl>
                                              <p:pRg st="1" end="1"/>
                                            </p:txEl>
                                          </p:spTgt>
                                        </p:tgtEl>
                                        <p:attrNameLst>
                                          <p:attrName>style.visibility</p:attrName>
                                        </p:attrNameLst>
                                      </p:cBhvr>
                                      <p:to>
                                        <p:strVal val="visible"/>
                                      </p:to>
                                    </p:set>
                                    <p:animEffect filter="fade" transition="in">
                                      <p:cBhvr additive="repl">
                                        <p:cTn id="19" dur="2000"/>
                                        <p:tgtEl>
                                          <p:spTgt spid="190">
                                            <p:txEl>
                                              <p:pRg st="1" end="1"/>
                                            </p:txEl>
                                          </p:spTgt>
                                        </p:tgtEl>
                                      </p:cBhvr>
                                    </p:animEffect>
                                  </p:childTnLst>
                                </p:cTn>
                              </p:par>
                            </p:childTnLst>
                          </p:cTn>
                        </p:par>
                        <p:par>
                          <p:cTn id="20" fill="hold">
                            <p:stCondLst>
                              <p:cond delay="4000"/>
                            </p:stCondLst>
                            <p:childTnLst>
                              <p:par>
                                <p:cTn id="21" nodeType="afterEffect" fill="hold" presetClass="entr" presetID="10">
                                  <p:stCondLst>
                                    <p:cond delay="0"/>
                                  </p:stCondLst>
                                  <p:childTnLst>
                                    <p:set>
                                      <p:cBhvr>
                                        <p:cTn id="22" dur="1" fill="hold">
                                          <p:stCondLst>
                                            <p:cond delay="0"/>
                                          </p:stCondLst>
                                        </p:cTn>
                                        <p:tgtEl>
                                          <p:spTgt spid="190">
                                            <p:txEl>
                                              <p:pRg st="2" end="2"/>
                                            </p:txEl>
                                          </p:spTgt>
                                        </p:tgtEl>
                                        <p:attrNameLst>
                                          <p:attrName>style.visibility</p:attrName>
                                        </p:attrNameLst>
                                      </p:cBhvr>
                                      <p:to>
                                        <p:strVal val="visible"/>
                                      </p:to>
                                    </p:set>
                                    <p:animEffect filter="fade" transition="in">
                                      <p:cBhvr additive="repl">
                                        <p:cTn id="23" dur="2000"/>
                                        <p:tgtEl>
                                          <p:spTgt spid="190">
                                            <p:txEl>
                                              <p:pRg st="2" end="2"/>
                                            </p:txEl>
                                          </p:spTgt>
                                        </p:tgtEl>
                                      </p:cBhvr>
                                    </p:animEffect>
                                  </p:childTnLst>
                                </p:cTn>
                              </p:par>
                            </p:childTnLst>
                          </p:cTn>
                        </p:par>
                        <p:par>
                          <p:cTn id="24" fill="hold">
                            <p:stCondLst>
                              <p:cond delay="6000"/>
                            </p:stCondLst>
                            <p:childTnLst>
                              <p:par>
                                <p:cTn id="25" nodeType="afterEffect" fill="hold" presetClass="entr" presetID="10">
                                  <p:stCondLst>
                                    <p:cond delay="0"/>
                                  </p:stCondLst>
                                  <p:childTnLst>
                                    <p:set>
                                      <p:cBhvr>
                                        <p:cTn id="26" dur="1" fill="hold">
                                          <p:stCondLst>
                                            <p:cond delay="0"/>
                                          </p:stCondLst>
                                        </p:cTn>
                                        <p:tgtEl>
                                          <p:spTgt spid="190">
                                            <p:txEl>
                                              <p:pRg st="3" end="3"/>
                                            </p:txEl>
                                          </p:spTgt>
                                        </p:tgtEl>
                                        <p:attrNameLst>
                                          <p:attrName>style.visibility</p:attrName>
                                        </p:attrNameLst>
                                      </p:cBhvr>
                                      <p:to>
                                        <p:strVal val="visible"/>
                                      </p:to>
                                    </p:set>
                                    <p:animEffect filter="fade" transition="in">
                                      <p:cBhvr additive="repl">
                                        <p:cTn id="27" dur="2000"/>
                                        <p:tgtEl>
                                          <p:spTgt spid="190">
                                            <p:txEl>
                                              <p:pRg st="3" end="3"/>
                                            </p:txEl>
                                          </p:spTgt>
                                        </p:tgtEl>
                                      </p:cBhvr>
                                    </p:animEffect>
                                  </p:childTnLst>
                                </p:cTn>
                              </p:par>
                            </p:childTnLst>
                          </p:cTn>
                        </p:par>
                        <p:par>
                          <p:cTn id="28" fill="hold">
                            <p:stCondLst>
                              <p:cond delay="8000"/>
                            </p:stCondLst>
                            <p:childTnLst>
                              <p:par>
                                <p:cTn id="29" nodeType="afterEffect" fill="hold" presetClass="entr" presetID="10">
                                  <p:stCondLst>
                                    <p:cond delay="0"/>
                                  </p:stCondLst>
                                  <p:childTnLst>
                                    <p:set>
                                      <p:cBhvr>
                                        <p:cTn id="30" dur="1" fill="hold">
                                          <p:stCondLst>
                                            <p:cond delay="0"/>
                                          </p:stCondLst>
                                        </p:cTn>
                                        <p:tgtEl>
                                          <p:spTgt spid="190">
                                            <p:txEl>
                                              <p:pRg st="4" end="4"/>
                                            </p:txEl>
                                          </p:spTgt>
                                        </p:tgtEl>
                                        <p:attrNameLst>
                                          <p:attrName>style.visibility</p:attrName>
                                        </p:attrNameLst>
                                      </p:cBhvr>
                                      <p:to>
                                        <p:strVal val="visible"/>
                                      </p:to>
                                    </p:set>
                                    <p:animEffect filter="fade" transition="in">
                                      <p:cBhvr additive="repl">
                                        <p:cTn id="31" dur="2000"/>
                                        <p:tgtEl>
                                          <p:spTgt spid="190">
                                            <p:txEl>
                                              <p:pRg st="4" end="4"/>
                                            </p:txEl>
                                          </p:spTgt>
                                        </p:tgtEl>
                                      </p:cBhvr>
                                    </p:animEffect>
                                  </p:childTnLst>
                                </p:cTn>
                              </p:par>
                            </p:childTnLst>
                          </p:cTn>
                        </p:par>
                        <p:par>
                          <p:cTn id="32" fill="hold">
                            <p:stCondLst>
                              <p:cond delay="10000"/>
                            </p:stCondLst>
                            <p:childTnLst>
                              <p:par>
                                <p:cTn id="33" nodeType="afterEffect" fill="hold" presetClass="entr" presetID="10">
                                  <p:stCondLst>
                                    <p:cond delay="0"/>
                                  </p:stCondLst>
                                  <p:childTnLst>
                                    <p:set>
                                      <p:cBhvr>
                                        <p:cTn id="34" dur="1" fill="hold">
                                          <p:stCondLst>
                                            <p:cond delay="0"/>
                                          </p:stCondLst>
                                        </p:cTn>
                                        <p:tgtEl>
                                          <p:spTgt spid="190">
                                            <p:txEl>
                                              <p:pRg st="5" end="5"/>
                                            </p:txEl>
                                          </p:spTgt>
                                        </p:tgtEl>
                                        <p:attrNameLst>
                                          <p:attrName>style.visibility</p:attrName>
                                        </p:attrNameLst>
                                      </p:cBhvr>
                                      <p:to>
                                        <p:strVal val="visible"/>
                                      </p:to>
                                    </p:set>
                                    <p:animEffect filter="fade" transition="in">
                                      <p:cBhvr additive="repl">
                                        <p:cTn id="35" dur="2000"/>
                                        <p:tgtEl>
                                          <p:spTgt spid="190">
                                            <p:txEl>
                                              <p:pRg st="5" end="5"/>
                                            </p:txEl>
                                          </p:spTgt>
                                        </p:tgtEl>
                                      </p:cBhvr>
                                    </p:animEffect>
                                  </p:childTnLst>
                                </p:cTn>
                              </p:par>
                            </p:childTnLst>
                          </p:cTn>
                        </p:par>
                        <p:par>
                          <p:cTn id="36" fill="hold">
                            <p:stCondLst>
                              <p:cond delay="12000"/>
                            </p:stCondLst>
                            <p:childTnLst>
                              <p:par>
                                <p:cTn id="37" nodeType="afterEffect" fill="hold" presetClass="entr" presetID="10">
                                  <p:stCondLst>
                                    <p:cond delay="0"/>
                                  </p:stCondLst>
                                  <p:childTnLst>
                                    <p:set>
                                      <p:cBhvr>
                                        <p:cTn id="38" dur="1" fill="hold">
                                          <p:stCondLst>
                                            <p:cond delay="0"/>
                                          </p:stCondLst>
                                        </p:cTn>
                                        <p:tgtEl>
                                          <p:spTgt spid="190">
                                            <p:txEl>
                                              <p:pRg st="6" end="6"/>
                                            </p:txEl>
                                          </p:spTgt>
                                        </p:tgtEl>
                                        <p:attrNameLst>
                                          <p:attrName>style.visibility</p:attrName>
                                        </p:attrNameLst>
                                      </p:cBhvr>
                                      <p:to>
                                        <p:strVal val="visible"/>
                                      </p:to>
                                    </p:set>
                                    <p:animEffect filter="fade" transition="in">
                                      <p:cBhvr additive="repl">
                                        <p:cTn id="39" dur="2000"/>
                                        <p:tgtEl>
                                          <p:spTgt spid="190">
                                            <p:txEl>
                                              <p:pRg st="6" end="6"/>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1" name="Google Shape;121;p18" descr=""/>
          <p:cNvPicPr/>
          <p:nvPr/>
        </p:nvPicPr>
        <p:blipFill>
          <a:blip r:embed="rId1"/>
          <a:stretch/>
        </p:blipFill>
        <p:spPr>
          <a:xfrm>
            <a:off x="152280" y="384120"/>
            <a:ext cx="8838720" cy="4374720"/>
          </a:xfrm>
          <a:prstGeom prst="rect">
            <a:avLst/>
          </a:prstGeom>
          <a:ln>
            <a:noFill/>
          </a:ln>
        </p:spPr>
      </p:pic>
    </p:spTree>
  </p:cSld>
  <p:timing>
    <p:tnLst>
      <p:par>
        <p:cTn id="40" dur="indefinite" restart="never" nodeType="tmRoot">
          <p:childTnLst>
            <p:seq>
              <p:cTn id="41" dur="indefinite" nodeType="mainSeq">
                <p:childTnLst>
                  <p:par>
                    <p:cTn id="42" fill="hold">
                      <p:stCondLst>
                        <p:cond delay="indefinite"/>
                      </p:stCondLst>
                      <p:childTnLst>
                        <p:par>
                          <p:cTn id="43" fill="hold">
                            <p:stCondLst>
                              <p:cond delay="0"/>
                            </p:stCondLst>
                            <p:childTnLst>
                              <p:par>
                                <p:cTn id="44" nodeType="clickEffect" fill="hold" presetClass="entr" presetID="23" presetSubtype="16">
                                  <p:stCondLst>
                                    <p:cond delay="0"/>
                                  </p:stCondLst>
                                  <p:childTnLst>
                                    <p:set>
                                      <p:cBhvr>
                                        <p:cTn id="45" dur="1" fill="hold">
                                          <p:stCondLst>
                                            <p:cond delay="0"/>
                                          </p:stCondLst>
                                        </p:cTn>
                                        <p:tgtEl>
                                          <p:spTgt spid="191"/>
                                        </p:tgtEl>
                                        <p:attrNameLst>
                                          <p:attrName>style.visibility</p:attrName>
                                        </p:attrNameLst>
                                      </p:cBhvr>
                                      <p:to>
                                        <p:strVal val="visible"/>
                                      </p:to>
                                    </p:set>
                                    <p:anim calcmode="lin" valueType="num">
                                      <p:cBhvr additive="repl">
                                        <p:cTn id="46" dur="1000"/>
                                        <p:tgtEl>
                                          <p:spTgt spid="191"/>
                                        </p:tgtEl>
                                        <p:attrNameLst>
                                          <p:attrName>ppt_w</p:attrName>
                                        </p:attrNameLst>
                                      </p:cBhvr>
                                      <p:tavLst>
                                        <p:tav tm="0">
                                          <p:val>
                                            <p:strVal val="0"/>
                                          </p:val>
                                        </p:tav>
                                        <p:tav tm="100000">
                                          <p:val>
                                            <p:strVal val="#ppt_w"/>
                                          </p:val>
                                        </p:tav>
                                      </p:tavLst>
                                    </p:anim>
                                    <p:anim calcmode="lin" valueType="num">
                                      <p:cBhvr additive="repl">
                                        <p:cTn id="47" dur="1000"/>
                                        <p:tgtEl>
                                          <p:spTgt spid="191"/>
                                        </p:tgtEl>
                                        <p:attrNameLst>
                                          <p:attrName>ppt_h</p:attrName>
                                        </p:attrNameLst>
                                      </p:cBhvr>
                                      <p:tavLst>
                                        <p:tav tm="0">
                                          <p:val>
                                            <p:strVal val="0"/>
                                          </p:val>
                                        </p:tav>
                                        <p:tav tm="100000">
                                          <p:val>
                                            <p:strVal val="#ppt_h"/>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TextShape 1"/>
          <p:cNvSpPr txBox="1"/>
          <p:nvPr/>
        </p:nvSpPr>
        <p:spPr>
          <a:xfrm>
            <a:off x="221040" y="102960"/>
            <a:ext cx="8520120" cy="572400"/>
          </a:xfrm>
          <a:prstGeom prst="rect">
            <a:avLst/>
          </a:prstGeom>
          <a:noFill/>
          <a:ln>
            <a:noFill/>
          </a:ln>
        </p:spPr>
        <p:txBody>
          <a:bodyPr tIns="91440" bIns="91440"/>
          <a:p>
            <a:pPr>
              <a:lnSpc>
                <a:spcPct val="100000"/>
              </a:lnSpc>
            </a:pPr>
            <a:r>
              <a:rPr b="0" lang="en-AU" sz="3000" spc="-1" strike="noStrike">
                <a:solidFill>
                  <a:srgbClr val="2a3990"/>
                </a:solidFill>
                <a:latin typeface="Roboto"/>
                <a:ea typeface="Roboto"/>
              </a:rPr>
              <a:t>Old Website Walkthrough - Home</a:t>
            </a:r>
            <a:endParaRPr b="0" lang="en-AU" sz="3000" spc="-1" strike="noStrike">
              <a:solidFill>
                <a:srgbClr val="000000"/>
              </a:solidFill>
              <a:latin typeface="Arial"/>
            </a:endParaRPr>
          </a:p>
        </p:txBody>
      </p:sp>
      <p:pic>
        <p:nvPicPr>
          <p:cNvPr id="193" name="Google Shape;127;p19" descr=""/>
          <p:cNvPicPr/>
          <p:nvPr/>
        </p:nvPicPr>
        <p:blipFill>
          <a:blip r:embed="rId1"/>
          <a:srcRect l="0" t="10203" r="0" b="7171"/>
          <a:stretch/>
        </p:blipFill>
        <p:spPr>
          <a:xfrm>
            <a:off x="804960" y="725760"/>
            <a:ext cx="7164000" cy="4417200"/>
          </a:xfrm>
          <a:prstGeom prst="rect">
            <a:avLst/>
          </a:prstGeom>
          <a:ln>
            <a:noFill/>
          </a:ln>
        </p:spPr>
      </p:pic>
    </p:spTree>
  </p:cSld>
  <p:timing>
    <p:tnLst>
      <p:par>
        <p:cTn id="48" dur="indefinite" restart="never" nodeType="tmRoot">
          <p:childTnLst>
            <p:seq>
              <p:cTn id="49" dur="indefinite" nodeType="mainSeq">
                <p:childTnLst>
                  <p:par>
                    <p:cTn id="50" fill="hold">
                      <p:stCondLst>
                        <p:cond delay="indefinite"/>
                      </p:stCondLst>
                      <p:childTnLst>
                        <p:par>
                          <p:cTn id="51" fill="hold">
                            <p:stCondLst>
                              <p:cond delay="0"/>
                            </p:stCondLst>
                            <p:childTnLst>
                              <p:par>
                                <p:cTn id="52" nodeType="clickEffect" fill="hold" presetClass="entr" presetID="10">
                                  <p:stCondLst>
                                    <p:cond delay="0"/>
                                  </p:stCondLst>
                                  <p:childTnLst>
                                    <p:set>
                                      <p:cBhvr>
                                        <p:cTn id="53" dur="1" fill="hold">
                                          <p:stCondLst>
                                            <p:cond delay="0"/>
                                          </p:stCondLst>
                                        </p:cTn>
                                        <p:tgtEl>
                                          <p:spTgt spid="193"/>
                                        </p:tgtEl>
                                        <p:attrNameLst>
                                          <p:attrName>style.visibility</p:attrName>
                                        </p:attrNameLst>
                                      </p:cBhvr>
                                      <p:to>
                                        <p:strVal val="visible"/>
                                      </p:to>
                                    </p:set>
                                    <p:animEffect filter="fade" transition="in">
                                      <p:cBhvr additive="repl">
                                        <p:cTn id="54" dur="1000"/>
                                        <p:tgtEl>
                                          <p:spTgt spid="19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TextShape 1"/>
          <p:cNvSpPr txBox="1"/>
          <p:nvPr/>
        </p:nvSpPr>
        <p:spPr>
          <a:xfrm>
            <a:off x="311760" y="410040"/>
            <a:ext cx="8520120" cy="607320"/>
          </a:xfrm>
          <a:prstGeom prst="rect">
            <a:avLst/>
          </a:prstGeom>
          <a:noFill/>
          <a:ln>
            <a:noFill/>
          </a:ln>
        </p:spPr>
        <p:txBody>
          <a:bodyPr tIns="91440" bIns="91440"/>
          <a:p>
            <a:pPr>
              <a:lnSpc>
                <a:spcPct val="100000"/>
              </a:lnSpc>
            </a:pPr>
            <a:r>
              <a:rPr b="0" lang="en-AU" sz="3000" spc="-1" strike="noStrike">
                <a:solidFill>
                  <a:srgbClr val="2a3990"/>
                </a:solidFill>
                <a:latin typeface="Roboto"/>
                <a:ea typeface="Roboto"/>
              </a:rPr>
              <a:t>TechLab Trends HomePage</a:t>
            </a:r>
            <a:endParaRPr b="0" lang="en-AU" sz="3000" spc="-1" strike="noStrike">
              <a:solidFill>
                <a:srgbClr val="000000"/>
              </a:solidFill>
              <a:latin typeface="Arial"/>
            </a:endParaRPr>
          </a:p>
        </p:txBody>
      </p:sp>
      <p:pic>
        <p:nvPicPr>
          <p:cNvPr id="195" name="Google Shape;133;p20" descr=""/>
          <p:cNvPicPr/>
          <p:nvPr/>
        </p:nvPicPr>
        <p:blipFill>
          <a:blip r:embed="rId1"/>
          <a:stretch/>
        </p:blipFill>
        <p:spPr>
          <a:xfrm>
            <a:off x="563040" y="1017720"/>
            <a:ext cx="8269200" cy="4125240"/>
          </a:xfrm>
          <a:prstGeom prst="rect">
            <a:avLst/>
          </a:prstGeom>
          <a:ln>
            <a:noFill/>
          </a:ln>
        </p:spPr>
      </p:pic>
    </p:spTree>
  </p:cSld>
  <p:timing>
    <p:tnLst>
      <p:par>
        <p:cTn id="55" dur="indefinite" restart="never" nodeType="tmRoot">
          <p:childTnLst>
            <p:seq>
              <p:cTn id="56" dur="indefinite" nodeType="mainSeq">
                <p:childTnLst>
                  <p:par>
                    <p:cTn id="57" fill="hold">
                      <p:stCondLst>
                        <p:cond delay="indefinite"/>
                      </p:stCondLst>
                      <p:childTnLst>
                        <p:par>
                          <p:cTn id="58" fill="hold">
                            <p:stCondLst>
                              <p:cond delay="0"/>
                            </p:stCondLst>
                            <p:childTnLst>
                              <p:par>
                                <p:cTn id="59" nodeType="clickEffect" fill="hold" presetClass="entr" presetID="10">
                                  <p:stCondLst>
                                    <p:cond delay="0"/>
                                  </p:stCondLst>
                                  <p:childTnLst>
                                    <p:set>
                                      <p:cBhvr>
                                        <p:cTn id="60" dur="1" fill="hold">
                                          <p:stCondLst>
                                            <p:cond delay="0"/>
                                          </p:stCondLst>
                                        </p:cTn>
                                        <p:tgtEl>
                                          <p:spTgt spid="195"/>
                                        </p:tgtEl>
                                        <p:attrNameLst>
                                          <p:attrName>style.visibility</p:attrName>
                                        </p:attrNameLst>
                                      </p:cBhvr>
                                      <p:to>
                                        <p:strVal val="visible"/>
                                      </p:to>
                                    </p:set>
                                    <p:animEffect filter="fade" transition="in">
                                      <p:cBhvr additive="repl">
                                        <p:cTn id="61" dur="1000"/>
                                        <p:tgtEl>
                                          <p:spTgt spid="19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TextShape 1"/>
          <p:cNvSpPr txBox="1"/>
          <p:nvPr/>
        </p:nvSpPr>
        <p:spPr>
          <a:xfrm>
            <a:off x="311760" y="410040"/>
            <a:ext cx="8520120" cy="607320"/>
          </a:xfrm>
          <a:prstGeom prst="rect">
            <a:avLst/>
          </a:prstGeom>
          <a:noFill/>
          <a:ln>
            <a:noFill/>
          </a:ln>
        </p:spPr>
        <p:txBody>
          <a:bodyPr tIns="91440" bIns="91440"/>
          <a:p>
            <a:pPr>
              <a:lnSpc>
                <a:spcPct val="100000"/>
              </a:lnSpc>
            </a:pPr>
            <a:r>
              <a:rPr b="0" lang="en-AU" sz="3000" spc="-1" strike="noStrike">
                <a:solidFill>
                  <a:srgbClr val="2a3990"/>
                </a:solidFill>
                <a:latin typeface="Roboto"/>
                <a:ea typeface="Roboto"/>
              </a:rPr>
              <a:t>TechLab Previous Issues</a:t>
            </a:r>
            <a:endParaRPr b="0" lang="en-AU" sz="3000" spc="-1" strike="noStrike">
              <a:solidFill>
                <a:srgbClr val="000000"/>
              </a:solidFill>
              <a:latin typeface="Arial"/>
            </a:endParaRPr>
          </a:p>
        </p:txBody>
      </p:sp>
      <p:sp>
        <p:nvSpPr>
          <p:cNvPr id="197" name="TextShape 2"/>
          <p:cNvSpPr txBox="1"/>
          <p:nvPr/>
        </p:nvSpPr>
        <p:spPr>
          <a:xfrm>
            <a:off x="311760" y="1229760"/>
            <a:ext cx="8520120" cy="3338640"/>
          </a:xfrm>
          <a:prstGeom prst="rect">
            <a:avLst/>
          </a:prstGeom>
          <a:noFill/>
          <a:ln>
            <a:noFill/>
          </a:ln>
        </p:spPr>
        <p:txBody>
          <a:bodyPr tIns="91440" bIns="91440"/>
          <a:p>
            <a:pPr marL="457200" indent="-342720">
              <a:lnSpc>
                <a:spcPct val="115000"/>
              </a:lnSpc>
              <a:buClr>
                <a:srgbClr val="434343"/>
              </a:buClr>
              <a:buFont typeface="Roboto"/>
              <a:buChar char="●"/>
            </a:pPr>
            <a:r>
              <a:rPr b="0" lang="en-AU" sz="1800" spc="-1" strike="noStrike">
                <a:solidFill>
                  <a:srgbClr val="434343"/>
                </a:solidFill>
                <a:latin typeface="Roboto"/>
                <a:ea typeface="Roboto"/>
              </a:rPr>
              <a:t>Need for a redesigned UI/UX for easier and more engaging browsing.</a:t>
            </a:r>
            <a:endParaRPr b="0" lang="en-AU" sz="1800" spc="-1" strike="noStrike">
              <a:solidFill>
                <a:srgbClr val="000000"/>
              </a:solidFill>
              <a:latin typeface="Arial"/>
            </a:endParaRPr>
          </a:p>
          <a:p>
            <a:pPr>
              <a:lnSpc>
                <a:spcPct val="115000"/>
              </a:lnSpc>
              <a:spcBef>
                <a:spcPts val="1599"/>
              </a:spcBef>
            </a:pPr>
            <a:r>
              <a:rPr b="0" lang="en-AU" sz="1800" spc="-1" strike="noStrike">
                <a:solidFill>
                  <a:srgbClr val="434343"/>
                </a:solidFill>
                <a:latin typeface="Roboto"/>
                <a:ea typeface="Roboto"/>
              </a:rPr>
              <a:t>	</a:t>
            </a:r>
            <a:endParaRPr b="0" lang="en-AU" sz="1800" spc="-1" strike="noStrike">
              <a:solidFill>
                <a:srgbClr val="000000"/>
              </a:solidFill>
              <a:latin typeface="Arial"/>
            </a:endParaRPr>
          </a:p>
          <a:p>
            <a:pPr marL="457200" indent="-336240">
              <a:lnSpc>
                <a:spcPct val="115000"/>
              </a:lnSpc>
              <a:spcBef>
                <a:spcPts val="1599"/>
              </a:spcBef>
              <a:buClr>
                <a:srgbClr val="434343"/>
              </a:buClr>
              <a:buFont typeface="Roboto"/>
              <a:buChar char="●"/>
            </a:pPr>
            <a:r>
              <a:rPr b="1" lang="en-AU" sz="1700" spc="-1" strike="noStrike">
                <a:solidFill>
                  <a:srgbClr val="434343"/>
                </a:solidFill>
                <a:latin typeface="Roboto"/>
                <a:ea typeface="Roboto"/>
              </a:rPr>
              <a:t>Basic search capabilities</a:t>
            </a:r>
            <a:r>
              <a:rPr b="0" lang="en-AU" sz="1700" spc="-1" strike="noStrike">
                <a:solidFill>
                  <a:srgbClr val="434343"/>
                </a:solidFill>
                <a:latin typeface="Roboto"/>
                <a:ea typeface="Roboto"/>
              </a:rPr>
              <a:t>, only shows trends and related projects </a:t>
            </a:r>
            <a:endParaRPr b="0" lang="en-AU" sz="1700" spc="-1" strike="noStrike">
              <a:solidFill>
                <a:srgbClr val="000000"/>
              </a:solidFill>
              <a:latin typeface="Arial"/>
            </a:endParaRPr>
          </a:p>
          <a:p>
            <a:pPr>
              <a:lnSpc>
                <a:spcPct val="115000"/>
              </a:lnSpc>
              <a:spcBef>
                <a:spcPts val="1599"/>
              </a:spcBef>
            </a:pPr>
            <a:endParaRPr b="0" lang="en-AU" sz="1700" spc="-1" strike="noStrike">
              <a:solidFill>
                <a:srgbClr val="000000"/>
              </a:solidFill>
              <a:latin typeface="Arial"/>
            </a:endParaRPr>
          </a:p>
          <a:p>
            <a:pPr marL="457200" indent="-336240">
              <a:lnSpc>
                <a:spcPct val="115000"/>
              </a:lnSpc>
              <a:spcBef>
                <a:spcPts val="1599"/>
              </a:spcBef>
              <a:buClr>
                <a:srgbClr val="434343"/>
              </a:buClr>
              <a:buFont typeface="Roboto"/>
              <a:buChar char="●"/>
            </a:pPr>
            <a:r>
              <a:rPr b="0" lang="en-AU" sz="1700" spc="-1" strike="noStrike">
                <a:solidFill>
                  <a:srgbClr val="434343"/>
                </a:solidFill>
                <a:latin typeface="Roboto"/>
                <a:ea typeface="Roboto"/>
              </a:rPr>
              <a:t>No navigation between articles back to home page</a:t>
            </a:r>
            <a:endParaRPr b="0" lang="en-AU" sz="1700" spc="-1" strike="noStrike">
              <a:solidFill>
                <a:srgbClr val="000000"/>
              </a:solidFill>
              <a:latin typeface="Arial"/>
            </a:endParaRPr>
          </a:p>
          <a:p>
            <a:pPr>
              <a:lnSpc>
                <a:spcPct val="115000"/>
              </a:lnSpc>
              <a:spcBef>
                <a:spcPts val="1599"/>
              </a:spcBef>
            </a:pPr>
            <a:endParaRPr b="0" lang="en-AU" sz="1700" spc="-1" strike="noStrike">
              <a:solidFill>
                <a:srgbClr val="000000"/>
              </a:solidFill>
              <a:latin typeface="Arial"/>
            </a:endParaRPr>
          </a:p>
          <a:p>
            <a:pPr marL="457200" indent="-342720">
              <a:lnSpc>
                <a:spcPct val="115000"/>
              </a:lnSpc>
              <a:spcBef>
                <a:spcPts val="1599"/>
              </a:spcBef>
              <a:buClr>
                <a:srgbClr val="434343"/>
              </a:buClr>
              <a:buFont typeface="Roboto"/>
              <a:buChar char="●"/>
            </a:pPr>
            <a:r>
              <a:rPr b="0" lang="en-AU" sz="1800" spc="-1" strike="noStrike">
                <a:solidFill>
                  <a:srgbClr val="434343"/>
                </a:solidFill>
                <a:latin typeface="Roboto"/>
                <a:ea typeface="Roboto"/>
              </a:rPr>
              <a:t>Lacks tagging system</a:t>
            </a:r>
            <a:endParaRPr b="0" lang="en-AU" sz="1800" spc="-1" strike="noStrike">
              <a:solidFill>
                <a:srgbClr val="000000"/>
              </a:solidFill>
              <a:latin typeface="Arial"/>
            </a:endParaRPr>
          </a:p>
        </p:txBody>
      </p:sp>
    </p:spTree>
  </p:cSld>
  <p:timing>
    <p:tnLst>
      <p:par>
        <p:cTn id="62" dur="indefinite" restart="never" nodeType="tmRoot">
          <p:childTnLst>
            <p:seq>
              <p:cTn id="63" dur="indefinite" nodeType="mainSeq">
                <p:childTnLst>
                  <p:par>
                    <p:cTn id="64" fill="hold">
                      <p:stCondLst>
                        <p:cond delay="indefinite"/>
                      </p:stCondLst>
                      <p:childTnLst>
                        <p:par>
                          <p:cTn id="65" fill="hold">
                            <p:stCondLst>
                              <p:cond delay="0"/>
                            </p:stCondLst>
                            <p:childTnLst>
                              <p:par>
                                <p:cTn id="66" nodeType="clickEffect" fill="hold" presetClass="entr" presetID="1">
                                  <p:stCondLst>
                                    <p:cond delay="0"/>
                                  </p:stCondLst>
                                  <p:childTnLst>
                                    <p:set>
                                      <p:cBhvr>
                                        <p:cTn id="67" dur="1" fill="hold">
                                          <p:stCondLst>
                                            <p:cond delay="0"/>
                                          </p:stCondLst>
                                        </p:cTn>
                                        <p:tgtEl>
                                          <p:spTgt spid="197">
                                            <p:txEl>
                                              <p:pRg st="0" end="0"/>
                                            </p:txEl>
                                          </p:spTgt>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nodeType="clickEffect" fill="hold" presetClass="entr" presetID="1">
                                  <p:stCondLst>
                                    <p:cond delay="0"/>
                                  </p:stCondLst>
                                  <p:childTnLst>
                                    <p:set>
                                      <p:cBhvr>
                                        <p:cTn id="71" dur="1" fill="hold">
                                          <p:stCondLst>
                                            <p:cond delay="0"/>
                                          </p:stCondLst>
                                        </p:cTn>
                                        <p:tgtEl>
                                          <p:spTgt spid="197">
                                            <p:txEl>
                                              <p:pRg st="1" end="1"/>
                                            </p:txEl>
                                          </p:spTgt>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nodeType="clickEffect" fill="hold" presetClass="entr" presetID="1">
                                  <p:stCondLst>
                                    <p:cond delay="0"/>
                                  </p:stCondLst>
                                  <p:childTnLst>
                                    <p:set>
                                      <p:cBhvr>
                                        <p:cTn id="75" dur="1" fill="hold">
                                          <p:stCondLst>
                                            <p:cond delay="0"/>
                                          </p:stCondLst>
                                        </p:cTn>
                                        <p:tgtEl>
                                          <p:spTgt spid="197">
                                            <p:txEl>
                                              <p:pRg st="2" end="2"/>
                                            </p:txEl>
                                          </p:spTgt>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nodeType="clickEffect" fill="hold" presetClass="entr" presetID="1">
                                  <p:stCondLst>
                                    <p:cond delay="0"/>
                                  </p:stCondLst>
                                  <p:childTnLst>
                                    <p:set>
                                      <p:cBhvr>
                                        <p:cTn id="79" dur="1" fill="hold">
                                          <p:stCondLst>
                                            <p:cond delay="0"/>
                                          </p:stCondLst>
                                        </p:cTn>
                                        <p:tgtEl>
                                          <p:spTgt spid="197">
                                            <p:txEl>
                                              <p:pRg st="3" end="3"/>
                                            </p:txEl>
                                          </p:spTgt>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nodeType="clickEffect" fill="hold" presetClass="entr" presetID="1">
                                  <p:stCondLst>
                                    <p:cond delay="0"/>
                                  </p:stCondLst>
                                  <p:childTnLst>
                                    <p:set>
                                      <p:cBhvr>
                                        <p:cTn id="83" dur="1" fill="hold">
                                          <p:stCondLst>
                                            <p:cond delay="0"/>
                                          </p:stCondLst>
                                        </p:cTn>
                                        <p:tgtEl>
                                          <p:spTgt spid="197">
                                            <p:txEl>
                                              <p:pRg st="4" end="4"/>
                                            </p:txEl>
                                          </p:spTgt>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nodeType="clickEffect" fill="hold" presetClass="entr" presetID="1">
                                  <p:stCondLst>
                                    <p:cond delay="0"/>
                                  </p:stCondLst>
                                  <p:childTnLst>
                                    <p:set>
                                      <p:cBhvr>
                                        <p:cTn id="87" dur="1" fill="hold">
                                          <p:stCondLst>
                                            <p:cond delay="0"/>
                                          </p:stCondLst>
                                        </p:cTn>
                                        <p:tgtEl>
                                          <p:spTgt spid="197">
                                            <p:txEl>
                                              <p:pRg st="5" end="5"/>
                                            </p:txEl>
                                          </p:spTgt>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nodeType="clickEffect" fill="hold" presetClass="entr" presetID="1">
                                  <p:stCondLst>
                                    <p:cond delay="0"/>
                                  </p:stCondLst>
                                  <p:childTnLst>
                                    <p:set>
                                      <p:cBhvr>
                                        <p:cTn id="91" dur="1" fill="hold">
                                          <p:stCondLst>
                                            <p:cond delay="0"/>
                                          </p:stCondLst>
                                        </p:cTn>
                                        <p:tgtEl>
                                          <p:spTgt spid="197">
                                            <p:txEl>
                                              <p:pRg st="6" end="6"/>
                                            </p:txEl>
                                          </p:spTgt>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nodeType="clickEffect" fill="hold" presetClass="entr" presetID="1">
                                  <p:stCondLst>
                                    <p:cond delay="0"/>
                                  </p:stCondLst>
                                  <p:childTnLst>
                                    <p:set>
                                      <p:cBhvr>
                                        <p:cTn id="95" dur="1" fill="hold">
                                          <p:stCondLst>
                                            <p:cond delay="0"/>
                                          </p:stCondLst>
                                        </p:cTn>
                                        <p:tgtEl>
                                          <p:spTgt spid="197">
                                            <p:txEl>
                                              <p:pRg st="7" end="7"/>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LibreOffice/6.0.7.3$Linux_X86_64 LibreOffice_project/00m0$Build-3</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en-AU</dc:language>
  <cp:lastModifiedBy/>
  <dcterms:modified xsi:type="dcterms:W3CDTF">2019-09-08T20:43:43Z</dcterms:modified>
  <cp:revision>1</cp:revision>
  <dc:subject/>
  <dc:title/>
</cp:coreProperties>
</file>